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6.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3" r:id="rId4"/>
    <p:sldMasterId id="2147483746" r:id="rId5"/>
    <p:sldMasterId id="2147483737" r:id="rId6"/>
    <p:sldMasterId id="2147483740" r:id="rId7"/>
    <p:sldMasterId id="2147483888" r:id="rId8"/>
    <p:sldMasterId id="2147483894" r:id="rId9"/>
    <p:sldMasterId id="2147483903" r:id="rId10"/>
  </p:sldMasterIdLst>
  <p:notesMasterIdLst>
    <p:notesMasterId r:id="rId51"/>
  </p:notesMasterIdLst>
  <p:sldIdLst>
    <p:sldId id="299" r:id="rId11"/>
    <p:sldId id="291" r:id="rId12"/>
    <p:sldId id="314" r:id="rId13"/>
    <p:sldId id="474" r:id="rId14"/>
    <p:sldId id="475" r:id="rId15"/>
    <p:sldId id="369" r:id="rId16"/>
    <p:sldId id="370" r:id="rId17"/>
    <p:sldId id="371" r:id="rId18"/>
    <p:sldId id="377" r:id="rId19"/>
    <p:sldId id="372" r:id="rId20"/>
    <p:sldId id="373" r:id="rId21"/>
    <p:sldId id="378" r:id="rId22"/>
    <p:sldId id="379" r:id="rId23"/>
    <p:sldId id="374" r:id="rId24"/>
    <p:sldId id="476" r:id="rId25"/>
    <p:sldId id="375" r:id="rId26"/>
    <p:sldId id="380" r:id="rId27"/>
    <p:sldId id="381" r:id="rId28"/>
    <p:sldId id="382" r:id="rId29"/>
    <p:sldId id="387" r:id="rId30"/>
    <p:sldId id="388" r:id="rId31"/>
    <p:sldId id="383" r:id="rId32"/>
    <p:sldId id="384" r:id="rId33"/>
    <p:sldId id="389" r:id="rId34"/>
    <p:sldId id="390" r:id="rId35"/>
    <p:sldId id="385" r:id="rId36"/>
    <p:sldId id="477" r:id="rId37"/>
    <p:sldId id="386" r:id="rId38"/>
    <p:sldId id="391" r:id="rId39"/>
    <p:sldId id="392" r:id="rId40"/>
    <p:sldId id="393" r:id="rId41"/>
    <p:sldId id="401" r:id="rId42"/>
    <p:sldId id="400" r:id="rId43"/>
    <p:sldId id="394" r:id="rId44"/>
    <p:sldId id="395" r:id="rId45"/>
    <p:sldId id="404" r:id="rId46"/>
    <p:sldId id="402" r:id="rId47"/>
    <p:sldId id="397" r:id="rId48"/>
    <p:sldId id="478" r:id="rId49"/>
    <p:sldId id="398" r:id="rId5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10AEE1E-4E9B-4FD1-8896-B54ABC0640BC}">
          <p14:sldIdLst>
            <p14:sldId id="299"/>
          </p14:sldIdLst>
        </p14:section>
        <p14:section name="Introduction" id="{877590D7-E045-4878-8718-836E2320B0F4}">
          <p14:sldIdLst>
            <p14:sldId id="291"/>
            <p14:sldId id="314"/>
            <p14:sldId id="474"/>
            <p14:sldId id="475"/>
          </p14:sldIdLst>
        </p14:section>
        <p14:section name="9MA0-31 Q03" id="{D565FAE1-724A-FC4D-A640-C1CC8A3365DD}">
          <p14:sldIdLst>
            <p14:sldId id="369"/>
            <p14:sldId id="370"/>
            <p14:sldId id="371"/>
            <p14:sldId id="377"/>
            <p14:sldId id="372"/>
            <p14:sldId id="373"/>
            <p14:sldId id="378"/>
            <p14:sldId id="379"/>
            <p14:sldId id="374"/>
            <p14:sldId id="476"/>
            <p14:sldId id="375"/>
            <p14:sldId id="380"/>
            <p14:sldId id="381"/>
            <p14:sldId id="382"/>
            <p14:sldId id="387"/>
            <p14:sldId id="388"/>
            <p14:sldId id="383"/>
            <p14:sldId id="384"/>
            <p14:sldId id="389"/>
            <p14:sldId id="390"/>
            <p14:sldId id="385"/>
            <p14:sldId id="477"/>
            <p14:sldId id="386"/>
          </p14:sldIdLst>
        </p14:section>
        <p14:section name="9MA0-31 Q06" id="{165C9FF5-A4CA-774C-9D0C-62ADD7BC258B}">
          <p14:sldIdLst>
            <p14:sldId id="391"/>
            <p14:sldId id="392"/>
            <p14:sldId id="393"/>
            <p14:sldId id="401"/>
            <p14:sldId id="400"/>
            <p14:sldId id="394"/>
            <p14:sldId id="395"/>
            <p14:sldId id="404"/>
            <p14:sldId id="402"/>
            <p14:sldId id="397"/>
            <p14:sldId id="478"/>
            <p14:sldId id="398"/>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D7A4832-3779-B324-2AE8-E4860760C674}" name="Isobel Oakley" initials="IO" userId="S::isobel.oakley@pearson.com::704bc660-153e-492f-aa4a-600ba6caf6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D200"/>
    <a:srgbClr val="003057"/>
    <a:srgbClr val="79A9D5"/>
    <a:srgbClr val="D0BBE0"/>
    <a:srgbClr val="B3DBD2"/>
    <a:srgbClr val="CABBDD"/>
    <a:srgbClr val="CFBDDD"/>
    <a:srgbClr val="9DC42E"/>
    <a:srgbClr val="56B9CA"/>
    <a:srgbClr val="D8DB0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550173-8985-4DC3-97A3-87F310F0D355}" v="135" dt="2024-09-23T13:47:24.9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16" autoAdjust="0"/>
    <p:restoredTop sz="92062"/>
  </p:normalViewPr>
  <p:slideViewPr>
    <p:cSldViewPr snapToGrid="0">
      <p:cViewPr varScale="1">
        <p:scale>
          <a:sx n="100" d="100"/>
          <a:sy n="100" d="100"/>
        </p:scale>
        <p:origin x="750" y="72"/>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viewProps" Target="viewProps.xml"/><Relationship Id="rId58" Type="http://schemas.microsoft.com/office/2018/10/relationships/authors" Target="authors.xml"/><Relationship Id="rId5" Type="http://schemas.openxmlformats.org/officeDocument/2006/relationships/slideMaster" Target="slideMasters/slideMaster2.xml"/><Relationship Id="rId19" Type="http://schemas.openxmlformats.org/officeDocument/2006/relationships/slide" Target="slides/slide9.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microsoft.com/office/2016/11/relationships/changesInfo" Target="changesInfos/changesInfo1.xml"/><Relationship Id="rId8" Type="http://schemas.openxmlformats.org/officeDocument/2006/relationships/slideMaster" Target="slideMasters/slideMaster5.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microsoft.com/office/2015/10/relationships/revisionInfo" Target="revisionInfo.xml"/><Relationship Id="rId10" Type="http://schemas.openxmlformats.org/officeDocument/2006/relationships/slideMaster" Target="slideMasters/slideMaster7.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uart Bullock" userId="0636eceb-0e3f-43f1-bd57-e9e70908cb34" providerId="ADAL" clId="{93550173-8985-4DC3-97A3-87F310F0D355}"/>
    <pc:docChg chg="undo custSel modSld">
      <pc:chgData name="Stuart Bullock" userId="0636eceb-0e3f-43f1-bd57-e9e70908cb34" providerId="ADAL" clId="{93550173-8985-4DC3-97A3-87F310F0D355}" dt="2024-09-23T13:49:00.336" v="321" actId="1076"/>
      <pc:docMkLst>
        <pc:docMk/>
      </pc:docMkLst>
      <pc:sldChg chg="modSp mod">
        <pc:chgData name="Stuart Bullock" userId="0636eceb-0e3f-43f1-bd57-e9e70908cb34" providerId="ADAL" clId="{93550173-8985-4DC3-97A3-87F310F0D355}" dt="2024-09-18T12:53:36.610" v="110"/>
        <pc:sldMkLst>
          <pc:docMk/>
          <pc:sldMk cId="2203223160" sldId="291"/>
        </pc:sldMkLst>
        <pc:spChg chg="mod">
          <ac:chgData name="Stuart Bullock" userId="0636eceb-0e3f-43f1-bd57-e9e70908cb34" providerId="ADAL" clId="{93550173-8985-4DC3-97A3-87F310F0D355}" dt="2024-09-18T12:53:36.610" v="110"/>
          <ac:spMkLst>
            <pc:docMk/>
            <pc:sldMk cId="2203223160" sldId="291"/>
            <ac:spMk id="5" creationId="{95B434A7-C562-C217-3A00-E17FF63784D4}"/>
          </ac:spMkLst>
        </pc:spChg>
      </pc:sldChg>
      <pc:sldChg chg="addSp modSp mod">
        <pc:chgData name="Stuart Bullock" userId="0636eceb-0e3f-43f1-bd57-e9e70908cb34" providerId="ADAL" clId="{93550173-8985-4DC3-97A3-87F310F0D355}" dt="2024-09-19T13:35:52.307" v="242" actId="1036"/>
        <pc:sldMkLst>
          <pc:docMk/>
          <pc:sldMk cId="425712136" sldId="314"/>
        </pc:sldMkLst>
        <pc:spChg chg="add mod">
          <ac:chgData name="Stuart Bullock" userId="0636eceb-0e3f-43f1-bd57-e9e70908cb34" providerId="ADAL" clId="{93550173-8985-4DC3-97A3-87F310F0D355}" dt="2024-09-19T13:35:52.307" v="242" actId="1036"/>
          <ac:spMkLst>
            <pc:docMk/>
            <pc:sldMk cId="425712136" sldId="314"/>
            <ac:spMk id="2" creationId="{6AA95F15-2756-F488-9713-B4DD5EC9D445}"/>
          </ac:spMkLst>
        </pc:spChg>
        <pc:spChg chg="mod">
          <ac:chgData name="Stuart Bullock" userId="0636eceb-0e3f-43f1-bd57-e9e70908cb34" providerId="ADAL" clId="{93550173-8985-4DC3-97A3-87F310F0D355}" dt="2024-09-19T13:35:41.912" v="234" actId="14100"/>
          <ac:spMkLst>
            <pc:docMk/>
            <pc:sldMk cId="425712136" sldId="314"/>
            <ac:spMk id="6" creationId="{9053D151-1B7E-72BA-E813-CE2860623B67}"/>
          </ac:spMkLst>
        </pc:spChg>
        <pc:spChg chg="mod">
          <ac:chgData name="Stuart Bullock" userId="0636eceb-0e3f-43f1-bd57-e9e70908cb34" providerId="ADAL" clId="{93550173-8985-4DC3-97A3-87F310F0D355}" dt="2024-09-18T12:53:59.996" v="116" actId="1076"/>
          <ac:spMkLst>
            <pc:docMk/>
            <pc:sldMk cId="425712136" sldId="314"/>
            <ac:spMk id="7" creationId="{6E8694D7-B8F6-737A-F88D-ED485A4CCD0A}"/>
          </ac:spMkLst>
        </pc:spChg>
      </pc:sldChg>
      <pc:sldChg chg="modSp mod">
        <pc:chgData name="Stuart Bullock" userId="0636eceb-0e3f-43f1-bd57-e9e70908cb34" providerId="ADAL" clId="{93550173-8985-4DC3-97A3-87F310F0D355}" dt="2024-09-19T15:10:13.093" v="251" actId="14100"/>
        <pc:sldMkLst>
          <pc:docMk/>
          <pc:sldMk cId="2269966885" sldId="370"/>
        </pc:sldMkLst>
        <pc:picChg chg="mod">
          <ac:chgData name="Stuart Bullock" userId="0636eceb-0e3f-43f1-bd57-e9e70908cb34" providerId="ADAL" clId="{93550173-8985-4DC3-97A3-87F310F0D355}" dt="2024-09-19T15:10:10.375" v="250" actId="14100"/>
          <ac:picMkLst>
            <pc:docMk/>
            <pc:sldMk cId="2269966885" sldId="370"/>
            <ac:picMk id="4" creationId="{E5BECEC1-DE26-E611-F124-8706F7BB6574}"/>
          </ac:picMkLst>
        </pc:picChg>
        <pc:picChg chg="mod">
          <ac:chgData name="Stuart Bullock" userId="0636eceb-0e3f-43f1-bd57-e9e70908cb34" providerId="ADAL" clId="{93550173-8985-4DC3-97A3-87F310F0D355}" dt="2024-09-19T15:10:13.093" v="251" actId="14100"/>
          <ac:picMkLst>
            <pc:docMk/>
            <pc:sldMk cId="2269966885" sldId="370"/>
            <ac:picMk id="7" creationId="{A9E42A31-3EA9-42DF-23DF-F1AFF1570C89}"/>
          </ac:picMkLst>
        </pc:picChg>
      </pc:sldChg>
      <pc:sldChg chg="addSp modSp modNotes modNotesTx">
        <pc:chgData name="Stuart Bullock" userId="0636eceb-0e3f-43f1-bd57-e9e70908cb34" providerId="ADAL" clId="{93550173-8985-4DC3-97A3-87F310F0D355}" dt="2024-09-19T13:36:04.282" v="245"/>
        <pc:sldMkLst>
          <pc:docMk/>
          <pc:sldMk cId="1838153574" sldId="371"/>
        </pc:sldMkLst>
        <pc:spChg chg="add mod">
          <ac:chgData name="Stuart Bullock" userId="0636eceb-0e3f-43f1-bd57-e9e70908cb34" providerId="ADAL" clId="{93550173-8985-4DC3-97A3-87F310F0D355}" dt="2024-09-19T13:36:04.282" v="245"/>
          <ac:spMkLst>
            <pc:docMk/>
            <pc:sldMk cId="1838153574" sldId="371"/>
            <ac:spMk id="5" creationId="{B3412DDA-7AB3-6BDC-80FD-DC5109CFA119}"/>
          </ac:spMkLst>
        </pc:spChg>
      </pc:sldChg>
      <pc:sldChg chg="modSp">
        <pc:chgData name="Stuart Bullock" userId="0636eceb-0e3f-43f1-bd57-e9e70908cb34" providerId="ADAL" clId="{93550173-8985-4DC3-97A3-87F310F0D355}" dt="2024-09-23T13:40:43.133" v="253" actId="6549"/>
        <pc:sldMkLst>
          <pc:docMk/>
          <pc:sldMk cId="3279094274" sldId="373"/>
        </pc:sldMkLst>
        <pc:spChg chg="mod">
          <ac:chgData name="Stuart Bullock" userId="0636eceb-0e3f-43f1-bd57-e9e70908cb34" providerId="ADAL" clId="{93550173-8985-4DC3-97A3-87F310F0D355}" dt="2024-09-23T13:40:43.133" v="253" actId="6549"/>
          <ac:spMkLst>
            <pc:docMk/>
            <pc:sldMk cId="3279094274" sldId="373"/>
            <ac:spMk id="45" creationId="{7B6A9E5D-CCD8-58B3-A70D-C9D4DA044759}"/>
          </ac:spMkLst>
        </pc:spChg>
      </pc:sldChg>
      <pc:sldChg chg="addSp delSp modSp mod">
        <pc:chgData name="Stuart Bullock" userId="0636eceb-0e3f-43f1-bd57-e9e70908cb34" providerId="ADAL" clId="{93550173-8985-4DC3-97A3-87F310F0D355}" dt="2024-09-23T13:45:40.266" v="290" actId="6549"/>
        <pc:sldMkLst>
          <pc:docMk/>
          <pc:sldMk cId="745783152" sldId="374"/>
        </pc:sldMkLst>
        <pc:spChg chg="add mod">
          <ac:chgData name="Stuart Bullock" userId="0636eceb-0e3f-43f1-bd57-e9e70908cb34" providerId="ADAL" clId="{93550173-8985-4DC3-97A3-87F310F0D355}" dt="2024-09-23T13:45:40.266" v="290" actId="6549"/>
          <ac:spMkLst>
            <pc:docMk/>
            <pc:sldMk cId="745783152" sldId="374"/>
            <ac:spMk id="4" creationId="{293F2C24-C2C2-58F5-64EE-98C460BCD1FF}"/>
          </ac:spMkLst>
        </pc:spChg>
        <pc:spChg chg="add mod">
          <ac:chgData name="Stuart Bullock" userId="0636eceb-0e3f-43f1-bd57-e9e70908cb34" providerId="ADAL" clId="{93550173-8985-4DC3-97A3-87F310F0D355}" dt="2024-09-18T13:01:03.661" v="229" actId="1076"/>
          <ac:spMkLst>
            <pc:docMk/>
            <pc:sldMk cId="745783152" sldId="374"/>
            <ac:spMk id="5" creationId="{109F440B-55BC-81C1-C839-8AE313E91382}"/>
          </ac:spMkLst>
        </pc:spChg>
        <pc:graphicFrameChg chg="add del mod">
          <ac:chgData name="Stuart Bullock" userId="0636eceb-0e3f-43f1-bd57-e9e70908cb34" providerId="ADAL" clId="{93550173-8985-4DC3-97A3-87F310F0D355}" dt="2024-09-18T07:51:15.116" v="25"/>
          <ac:graphicFrameMkLst>
            <pc:docMk/>
            <pc:sldMk cId="745783152" sldId="374"/>
            <ac:graphicFrameMk id="5" creationId="{5164AD67-A575-4DD0-800C-3747445B0C13}"/>
          </ac:graphicFrameMkLst>
        </pc:graphicFrameChg>
      </pc:sldChg>
      <pc:sldChg chg="addSp modSp modNotes modNotesTx">
        <pc:chgData name="Stuart Bullock" userId="0636eceb-0e3f-43f1-bd57-e9e70908cb34" providerId="ADAL" clId="{93550173-8985-4DC3-97A3-87F310F0D355}" dt="2024-09-19T13:36:05.524" v="246"/>
        <pc:sldMkLst>
          <pc:docMk/>
          <pc:sldMk cId="2142702155" sldId="377"/>
        </pc:sldMkLst>
        <pc:spChg chg="add mod">
          <ac:chgData name="Stuart Bullock" userId="0636eceb-0e3f-43f1-bd57-e9e70908cb34" providerId="ADAL" clId="{93550173-8985-4DC3-97A3-87F310F0D355}" dt="2024-09-19T13:36:05.524" v="246"/>
          <ac:spMkLst>
            <pc:docMk/>
            <pc:sldMk cId="2142702155" sldId="377"/>
            <ac:spMk id="5" creationId="{14A40FFC-8D40-E651-7005-0F843C78884C}"/>
          </ac:spMkLst>
        </pc:spChg>
      </pc:sldChg>
      <pc:sldChg chg="modSp">
        <pc:chgData name="Stuart Bullock" userId="0636eceb-0e3f-43f1-bd57-e9e70908cb34" providerId="ADAL" clId="{93550173-8985-4DC3-97A3-87F310F0D355}" dt="2024-09-23T13:41:00.881" v="256" actId="20577"/>
        <pc:sldMkLst>
          <pc:docMk/>
          <pc:sldMk cId="1459471440" sldId="378"/>
        </pc:sldMkLst>
        <pc:spChg chg="mod">
          <ac:chgData name="Stuart Bullock" userId="0636eceb-0e3f-43f1-bd57-e9e70908cb34" providerId="ADAL" clId="{93550173-8985-4DC3-97A3-87F310F0D355}" dt="2024-09-23T13:40:57.943" v="254" actId="20577"/>
          <ac:spMkLst>
            <pc:docMk/>
            <pc:sldMk cId="1459471440" sldId="378"/>
            <ac:spMk id="9" creationId="{C600ED2C-1CAA-CF54-22EE-1E1F1725D48C}"/>
          </ac:spMkLst>
        </pc:spChg>
        <pc:spChg chg="mod">
          <ac:chgData name="Stuart Bullock" userId="0636eceb-0e3f-43f1-bd57-e9e70908cb34" providerId="ADAL" clId="{93550173-8985-4DC3-97A3-87F310F0D355}" dt="2024-09-23T13:40:59.404" v="255" actId="20577"/>
          <ac:spMkLst>
            <pc:docMk/>
            <pc:sldMk cId="1459471440" sldId="378"/>
            <ac:spMk id="14" creationId="{AAEBDDCA-031C-59E0-33D5-E8369477EC7F}"/>
          </ac:spMkLst>
        </pc:spChg>
        <pc:spChg chg="mod">
          <ac:chgData name="Stuart Bullock" userId="0636eceb-0e3f-43f1-bd57-e9e70908cb34" providerId="ADAL" clId="{93550173-8985-4DC3-97A3-87F310F0D355}" dt="2024-09-23T13:41:00.881" v="256" actId="20577"/>
          <ac:spMkLst>
            <pc:docMk/>
            <pc:sldMk cId="1459471440" sldId="378"/>
            <ac:spMk id="19" creationId="{DA090130-04C5-F181-24EC-7EBA62409BFC}"/>
          </ac:spMkLst>
        </pc:spChg>
      </pc:sldChg>
      <pc:sldChg chg="modSp">
        <pc:chgData name="Stuart Bullock" userId="0636eceb-0e3f-43f1-bd57-e9e70908cb34" providerId="ADAL" clId="{93550173-8985-4DC3-97A3-87F310F0D355}" dt="2024-09-23T13:41:07.131" v="259" actId="6549"/>
        <pc:sldMkLst>
          <pc:docMk/>
          <pc:sldMk cId="127886078" sldId="379"/>
        </pc:sldMkLst>
        <pc:spChg chg="mod">
          <ac:chgData name="Stuart Bullock" userId="0636eceb-0e3f-43f1-bd57-e9e70908cb34" providerId="ADAL" clId="{93550173-8985-4DC3-97A3-87F310F0D355}" dt="2024-09-23T13:41:03.649" v="257" actId="20577"/>
          <ac:spMkLst>
            <pc:docMk/>
            <pc:sldMk cId="127886078" sldId="379"/>
            <ac:spMk id="7" creationId="{0358A40D-C024-0D4A-A919-35635E7E20B9}"/>
          </ac:spMkLst>
        </pc:spChg>
        <pc:spChg chg="mod">
          <ac:chgData name="Stuart Bullock" userId="0636eceb-0e3f-43f1-bd57-e9e70908cb34" providerId="ADAL" clId="{93550173-8985-4DC3-97A3-87F310F0D355}" dt="2024-09-23T13:41:04.964" v="258" actId="20577"/>
          <ac:spMkLst>
            <pc:docMk/>
            <pc:sldMk cId="127886078" sldId="379"/>
            <ac:spMk id="29" creationId="{042372C4-E756-3CD6-2F99-E83FD03D2E04}"/>
          </ac:spMkLst>
        </pc:spChg>
        <pc:spChg chg="mod">
          <ac:chgData name="Stuart Bullock" userId="0636eceb-0e3f-43f1-bd57-e9e70908cb34" providerId="ADAL" clId="{93550173-8985-4DC3-97A3-87F310F0D355}" dt="2024-09-23T13:41:07.131" v="259" actId="6549"/>
          <ac:spMkLst>
            <pc:docMk/>
            <pc:sldMk cId="127886078" sldId="379"/>
            <ac:spMk id="34" creationId="{71E8BBCB-02C7-8ECD-3D54-9980ABB386C9}"/>
          </ac:spMkLst>
        </pc:spChg>
      </pc:sldChg>
      <pc:sldChg chg="modNotes modNotesTx">
        <pc:chgData name="Stuart Bullock" userId="0636eceb-0e3f-43f1-bd57-e9e70908cb34" providerId="ADAL" clId="{93550173-8985-4DC3-97A3-87F310F0D355}" dt="2024-09-18T13:00:16.728" v="207"/>
        <pc:sldMkLst>
          <pc:docMk/>
          <pc:sldMk cId="2427829140" sldId="382"/>
        </pc:sldMkLst>
      </pc:sldChg>
      <pc:sldChg chg="modSp">
        <pc:chgData name="Stuart Bullock" userId="0636eceb-0e3f-43f1-bd57-e9e70908cb34" providerId="ADAL" clId="{93550173-8985-4DC3-97A3-87F310F0D355}" dt="2024-09-23T13:41:20.142" v="260" actId="20577"/>
        <pc:sldMkLst>
          <pc:docMk/>
          <pc:sldMk cId="2181908553" sldId="384"/>
        </pc:sldMkLst>
        <pc:spChg chg="mod">
          <ac:chgData name="Stuart Bullock" userId="0636eceb-0e3f-43f1-bd57-e9e70908cb34" providerId="ADAL" clId="{93550173-8985-4DC3-97A3-87F310F0D355}" dt="2024-09-23T13:41:20.142" v="260" actId="20577"/>
          <ac:spMkLst>
            <pc:docMk/>
            <pc:sldMk cId="2181908553" sldId="384"/>
            <ac:spMk id="23" creationId="{74C1B686-951B-4C09-141D-6D89415DBE7F}"/>
          </ac:spMkLst>
        </pc:spChg>
        <pc:spChg chg="mod">
          <ac:chgData name="Stuart Bullock" userId="0636eceb-0e3f-43f1-bd57-e9e70908cb34" providerId="ADAL" clId="{93550173-8985-4DC3-97A3-87F310F0D355}" dt="2024-09-18T12:56:06.787" v="156" actId="114"/>
          <ac:spMkLst>
            <pc:docMk/>
            <pc:sldMk cId="2181908553" sldId="384"/>
            <ac:spMk id="26" creationId="{204FFBEB-4665-31E5-D9BA-4A028F5347E6}"/>
          </ac:spMkLst>
        </pc:spChg>
      </pc:sldChg>
      <pc:sldChg chg="addSp delSp modSp mod">
        <pc:chgData name="Stuart Bullock" userId="0636eceb-0e3f-43f1-bd57-e9e70908cb34" providerId="ADAL" clId="{93550173-8985-4DC3-97A3-87F310F0D355}" dt="2024-09-23T13:48:18.885" v="320" actId="20577"/>
        <pc:sldMkLst>
          <pc:docMk/>
          <pc:sldMk cId="2167686177" sldId="385"/>
        </pc:sldMkLst>
        <pc:spChg chg="add mod">
          <ac:chgData name="Stuart Bullock" userId="0636eceb-0e3f-43f1-bd57-e9e70908cb34" providerId="ADAL" clId="{93550173-8985-4DC3-97A3-87F310F0D355}" dt="2024-09-23T13:48:18.885" v="320" actId="20577"/>
          <ac:spMkLst>
            <pc:docMk/>
            <pc:sldMk cId="2167686177" sldId="385"/>
            <ac:spMk id="4" creationId="{613BA5E4-D460-64F2-EBDA-C9A87F9FC523}"/>
          </ac:spMkLst>
        </pc:spChg>
        <pc:spChg chg="add mod">
          <ac:chgData name="Stuart Bullock" userId="0636eceb-0e3f-43f1-bd57-e9e70908cb34" providerId="ADAL" clId="{93550173-8985-4DC3-97A3-87F310F0D355}" dt="2024-09-18T13:01:07.636" v="230"/>
          <ac:spMkLst>
            <pc:docMk/>
            <pc:sldMk cId="2167686177" sldId="385"/>
            <ac:spMk id="5" creationId="{5C93A4A4-A146-EAC1-96F0-C59915CF32C7}"/>
          </ac:spMkLst>
        </pc:spChg>
        <pc:graphicFrameChg chg="add del mod">
          <ac:chgData name="Stuart Bullock" userId="0636eceb-0e3f-43f1-bd57-e9e70908cb34" providerId="ADAL" clId="{93550173-8985-4DC3-97A3-87F310F0D355}" dt="2024-09-18T07:52:33.177" v="60"/>
          <ac:graphicFrameMkLst>
            <pc:docMk/>
            <pc:sldMk cId="2167686177" sldId="385"/>
            <ac:graphicFrameMk id="5" creationId="{4AA8B808-80A4-5A2E-B1E9-84113ED6E12B}"/>
          </ac:graphicFrameMkLst>
        </pc:graphicFrameChg>
      </pc:sldChg>
      <pc:sldChg chg="modNotes modNotesTx">
        <pc:chgData name="Stuart Bullock" userId="0636eceb-0e3f-43f1-bd57-e9e70908cb34" providerId="ADAL" clId="{93550173-8985-4DC3-97A3-87F310F0D355}" dt="2024-09-18T13:00:18.103" v="211"/>
        <pc:sldMkLst>
          <pc:docMk/>
          <pc:sldMk cId="1693899022" sldId="387"/>
        </pc:sldMkLst>
      </pc:sldChg>
      <pc:sldChg chg="modNotes modNotesTx">
        <pc:chgData name="Stuart Bullock" userId="0636eceb-0e3f-43f1-bd57-e9e70908cb34" providerId="ADAL" clId="{93550173-8985-4DC3-97A3-87F310F0D355}" dt="2024-09-18T13:00:19.046" v="215"/>
        <pc:sldMkLst>
          <pc:docMk/>
          <pc:sldMk cId="1281328136" sldId="388"/>
        </pc:sldMkLst>
      </pc:sldChg>
      <pc:sldChg chg="modSp">
        <pc:chgData name="Stuart Bullock" userId="0636eceb-0e3f-43f1-bd57-e9e70908cb34" providerId="ADAL" clId="{93550173-8985-4DC3-97A3-87F310F0D355}" dt="2024-09-23T13:47:01.647" v="294" actId="20577"/>
        <pc:sldMkLst>
          <pc:docMk/>
          <pc:sldMk cId="1874434219" sldId="389"/>
        </pc:sldMkLst>
        <pc:spChg chg="mod">
          <ac:chgData name="Stuart Bullock" userId="0636eceb-0e3f-43f1-bd57-e9e70908cb34" providerId="ADAL" clId="{93550173-8985-4DC3-97A3-87F310F0D355}" dt="2024-09-23T13:46:59.115" v="292" actId="20577"/>
          <ac:spMkLst>
            <pc:docMk/>
            <pc:sldMk cId="1874434219" sldId="389"/>
            <ac:spMk id="48" creationId="{763D2A5C-8558-2F33-BF46-186DD00D900A}"/>
          </ac:spMkLst>
        </pc:spChg>
        <pc:spChg chg="mod">
          <ac:chgData name="Stuart Bullock" userId="0636eceb-0e3f-43f1-bd57-e9e70908cb34" providerId="ADAL" clId="{93550173-8985-4DC3-97A3-87F310F0D355}" dt="2024-09-23T13:47:00.248" v="293" actId="20577"/>
          <ac:spMkLst>
            <pc:docMk/>
            <pc:sldMk cId="1874434219" sldId="389"/>
            <ac:spMk id="50" creationId="{98B6E200-E5F2-FC90-4772-A4575B18AFC6}"/>
          </ac:spMkLst>
        </pc:spChg>
        <pc:spChg chg="mod">
          <ac:chgData name="Stuart Bullock" userId="0636eceb-0e3f-43f1-bd57-e9e70908cb34" providerId="ADAL" clId="{93550173-8985-4DC3-97A3-87F310F0D355}" dt="2024-09-23T13:47:01.647" v="294" actId="20577"/>
          <ac:spMkLst>
            <pc:docMk/>
            <pc:sldMk cId="1874434219" sldId="389"/>
            <ac:spMk id="54" creationId="{C2E5E870-B46D-6584-CC0F-268BEB280A80}"/>
          </ac:spMkLst>
        </pc:spChg>
      </pc:sldChg>
      <pc:sldChg chg="modSp">
        <pc:chgData name="Stuart Bullock" userId="0636eceb-0e3f-43f1-bd57-e9e70908cb34" providerId="ADAL" clId="{93550173-8985-4DC3-97A3-87F310F0D355}" dt="2024-09-23T13:47:24.906" v="295" actId="20577"/>
        <pc:sldMkLst>
          <pc:docMk/>
          <pc:sldMk cId="2763580191" sldId="390"/>
        </pc:sldMkLst>
        <pc:spChg chg="mod">
          <ac:chgData name="Stuart Bullock" userId="0636eceb-0e3f-43f1-bd57-e9e70908cb34" providerId="ADAL" clId="{93550173-8985-4DC3-97A3-87F310F0D355}" dt="2024-09-23T13:41:34.559" v="261" actId="20577"/>
          <ac:spMkLst>
            <pc:docMk/>
            <pc:sldMk cId="2763580191" sldId="390"/>
            <ac:spMk id="14" creationId="{F443CE78-2680-A683-127E-5F341D89C941}"/>
          </ac:spMkLst>
        </pc:spChg>
        <pc:spChg chg="mod">
          <ac:chgData name="Stuart Bullock" userId="0636eceb-0e3f-43f1-bd57-e9e70908cb34" providerId="ADAL" clId="{93550173-8985-4DC3-97A3-87F310F0D355}" dt="2024-09-23T13:41:36.022" v="262" actId="20577"/>
          <ac:spMkLst>
            <pc:docMk/>
            <pc:sldMk cId="2763580191" sldId="390"/>
            <ac:spMk id="16" creationId="{242DB57C-4BD3-5B61-6B8B-D31458959537}"/>
          </ac:spMkLst>
        </pc:spChg>
        <pc:spChg chg="mod">
          <ac:chgData name="Stuart Bullock" userId="0636eceb-0e3f-43f1-bd57-e9e70908cb34" providerId="ADAL" clId="{93550173-8985-4DC3-97A3-87F310F0D355}" dt="2024-09-23T13:41:46.834" v="264" actId="114"/>
          <ac:spMkLst>
            <pc:docMk/>
            <pc:sldMk cId="2763580191" sldId="390"/>
            <ac:spMk id="21" creationId="{E9B0562E-89E0-6EDB-2FA3-562132E502C4}"/>
          </ac:spMkLst>
        </pc:spChg>
        <pc:spChg chg="mod">
          <ac:chgData name="Stuart Bullock" userId="0636eceb-0e3f-43f1-bd57-e9e70908cb34" providerId="ADAL" clId="{93550173-8985-4DC3-97A3-87F310F0D355}" dt="2024-09-23T13:41:51.456" v="265" actId="20577"/>
          <ac:spMkLst>
            <pc:docMk/>
            <pc:sldMk cId="2763580191" sldId="390"/>
            <ac:spMk id="27" creationId="{E250CD39-ECE2-A3D6-C83A-18F45925E8AA}"/>
          </ac:spMkLst>
        </pc:spChg>
        <pc:spChg chg="mod">
          <ac:chgData name="Stuart Bullock" userId="0636eceb-0e3f-43f1-bd57-e9e70908cb34" providerId="ADAL" clId="{93550173-8985-4DC3-97A3-87F310F0D355}" dt="2024-09-23T13:47:24.906" v="295" actId="20577"/>
          <ac:spMkLst>
            <pc:docMk/>
            <pc:sldMk cId="2763580191" sldId="390"/>
            <ac:spMk id="29" creationId="{B343A991-9C4E-CDEF-6BB3-954D0D48FC38}"/>
          </ac:spMkLst>
        </pc:spChg>
      </pc:sldChg>
      <pc:sldChg chg="modSp mod">
        <pc:chgData name="Stuart Bullock" userId="0636eceb-0e3f-43f1-bd57-e9e70908cb34" providerId="ADAL" clId="{93550173-8985-4DC3-97A3-87F310F0D355}" dt="2024-09-19T15:10:57.532" v="252" actId="1076"/>
        <pc:sldMkLst>
          <pc:docMk/>
          <pc:sldMk cId="419128812" sldId="392"/>
        </pc:sldMkLst>
        <pc:picChg chg="mod">
          <ac:chgData name="Stuart Bullock" userId="0636eceb-0e3f-43f1-bd57-e9e70908cb34" providerId="ADAL" clId="{93550173-8985-4DC3-97A3-87F310F0D355}" dt="2024-09-19T15:10:57.532" v="252" actId="1076"/>
          <ac:picMkLst>
            <pc:docMk/>
            <pc:sldMk cId="419128812" sldId="392"/>
            <ac:picMk id="6" creationId="{756B4AF8-8638-F3E3-75D3-AC2CDB7E9E9F}"/>
          </ac:picMkLst>
        </pc:picChg>
      </pc:sldChg>
      <pc:sldChg chg="modNotes modNotesTx">
        <pc:chgData name="Stuart Bullock" userId="0636eceb-0e3f-43f1-bd57-e9e70908cb34" providerId="ADAL" clId="{93550173-8985-4DC3-97A3-87F310F0D355}" dt="2024-09-18T13:00:23.414" v="219"/>
        <pc:sldMkLst>
          <pc:docMk/>
          <pc:sldMk cId="1304630415" sldId="393"/>
        </pc:sldMkLst>
      </pc:sldChg>
      <pc:sldChg chg="modSp mod">
        <pc:chgData name="Stuart Bullock" userId="0636eceb-0e3f-43f1-bd57-e9e70908cb34" providerId="ADAL" clId="{93550173-8985-4DC3-97A3-87F310F0D355}" dt="2024-09-23T13:49:00.336" v="321" actId="1076"/>
        <pc:sldMkLst>
          <pc:docMk/>
          <pc:sldMk cId="3735326231" sldId="395"/>
        </pc:sldMkLst>
        <pc:spChg chg="mod">
          <ac:chgData name="Stuart Bullock" userId="0636eceb-0e3f-43f1-bd57-e9e70908cb34" providerId="ADAL" clId="{93550173-8985-4DC3-97A3-87F310F0D355}" dt="2024-09-18T12:57:17.397" v="178" actId="114"/>
          <ac:spMkLst>
            <pc:docMk/>
            <pc:sldMk cId="3735326231" sldId="395"/>
            <ac:spMk id="21" creationId="{08B3F01E-FFC1-2FD2-993E-4A47E698CEC7}"/>
          </ac:spMkLst>
        </pc:spChg>
        <pc:spChg chg="mod">
          <ac:chgData name="Stuart Bullock" userId="0636eceb-0e3f-43f1-bd57-e9e70908cb34" providerId="ADAL" clId="{93550173-8985-4DC3-97A3-87F310F0D355}" dt="2024-09-23T13:49:00.336" v="321" actId="1076"/>
          <ac:spMkLst>
            <pc:docMk/>
            <pc:sldMk cId="3735326231" sldId="395"/>
            <ac:spMk id="37" creationId="{8396D782-4D91-7388-8212-23A373196DCD}"/>
          </ac:spMkLst>
        </pc:spChg>
      </pc:sldChg>
      <pc:sldChg chg="addSp delSp modSp mod">
        <pc:chgData name="Stuart Bullock" userId="0636eceb-0e3f-43f1-bd57-e9e70908cb34" providerId="ADAL" clId="{93550173-8985-4DC3-97A3-87F310F0D355}" dt="2024-09-18T13:01:11.330" v="231"/>
        <pc:sldMkLst>
          <pc:docMk/>
          <pc:sldMk cId="4186714377" sldId="397"/>
        </pc:sldMkLst>
        <pc:spChg chg="add mod">
          <ac:chgData name="Stuart Bullock" userId="0636eceb-0e3f-43f1-bd57-e9e70908cb34" providerId="ADAL" clId="{93550173-8985-4DC3-97A3-87F310F0D355}" dt="2024-09-18T12:57:51.703" v="193" actId="20577"/>
          <ac:spMkLst>
            <pc:docMk/>
            <pc:sldMk cId="4186714377" sldId="397"/>
            <ac:spMk id="3" creationId="{CEAE4319-A876-8B99-D781-F64569C2411E}"/>
          </ac:spMkLst>
        </pc:spChg>
        <pc:spChg chg="add mod">
          <ac:chgData name="Stuart Bullock" userId="0636eceb-0e3f-43f1-bd57-e9e70908cb34" providerId="ADAL" clId="{93550173-8985-4DC3-97A3-87F310F0D355}" dt="2024-09-18T13:01:11.330" v="231"/>
          <ac:spMkLst>
            <pc:docMk/>
            <pc:sldMk cId="4186714377" sldId="397"/>
            <ac:spMk id="5" creationId="{744372FB-2479-C57E-CA15-511A81743610}"/>
          </ac:spMkLst>
        </pc:spChg>
        <pc:graphicFrameChg chg="add del mod">
          <ac:chgData name="Stuart Bullock" userId="0636eceb-0e3f-43f1-bd57-e9e70908cb34" providerId="ADAL" clId="{93550173-8985-4DC3-97A3-87F310F0D355}" dt="2024-09-18T07:55:15.787" v="87"/>
          <ac:graphicFrameMkLst>
            <pc:docMk/>
            <pc:sldMk cId="4186714377" sldId="397"/>
            <ac:graphicFrameMk id="5" creationId="{92C4F8AE-8F84-61EA-AC2E-D020CC52CB28}"/>
          </ac:graphicFrameMkLst>
        </pc:graphicFrameChg>
      </pc:sldChg>
      <pc:sldChg chg="modNotes modNotesTx">
        <pc:chgData name="Stuart Bullock" userId="0636eceb-0e3f-43f1-bd57-e9e70908cb34" providerId="ADAL" clId="{93550173-8985-4DC3-97A3-87F310F0D355}" dt="2024-09-18T13:00:25.942" v="227"/>
        <pc:sldMkLst>
          <pc:docMk/>
          <pc:sldMk cId="1359342359" sldId="400"/>
        </pc:sldMkLst>
      </pc:sldChg>
      <pc:sldChg chg="modNotes modNotesTx">
        <pc:chgData name="Stuart Bullock" userId="0636eceb-0e3f-43f1-bd57-e9e70908cb34" providerId="ADAL" clId="{93550173-8985-4DC3-97A3-87F310F0D355}" dt="2024-09-18T13:00:24.425" v="223"/>
        <pc:sldMkLst>
          <pc:docMk/>
          <pc:sldMk cId="1453920903" sldId="401"/>
        </pc:sldMkLst>
      </pc:sldChg>
      <pc:sldChg chg="modSp">
        <pc:chgData name="Stuart Bullock" userId="0636eceb-0e3f-43f1-bd57-e9e70908cb34" providerId="ADAL" clId="{93550173-8985-4DC3-97A3-87F310F0D355}" dt="2024-09-23T13:43:12.349" v="289" actId="6549"/>
        <pc:sldMkLst>
          <pc:docMk/>
          <pc:sldMk cId="2423695786" sldId="402"/>
        </pc:sldMkLst>
        <pc:spChg chg="mod">
          <ac:chgData name="Stuart Bullock" userId="0636eceb-0e3f-43f1-bd57-e9e70908cb34" providerId="ADAL" clId="{93550173-8985-4DC3-97A3-87F310F0D355}" dt="2024-09-23T13:43:12.349" v="289" actId="6549"/>
          <ac:spMkLst>
            <pc:docMk/>
            <pc:sldMk cId="2423695786" sldId="402"/>
            <ac:spMk id="52" creationId="{B0F13001-47F6-E02F-B310-CDE28C311940}"/>
          </ac:spMkLst>
        </pc:spChg>
        <pc:spChg chg="mod">
          <ac:chgData name="Stuart Bullock" userId="0636eceb-0e3f-43f1-bd57-e9e70908cb34" providerId="ADAL" clId="{93550173-8985-4DC3-97A3-87F310F0D355}" dt="2024-09-18T12:57:39.770" v="185" actId="114"/>
          <ac:spMkLst>
            <pc:docMk/>
            <pc:sldMk cId="2423695786" sldId="402"/>
            <ac:spMk id="60" creationId="{CE04877F-670B-BECA-DC28-BBA651CA548D}"/>
          </ac:spMkLst>
        </pc:spChg>
      </pc:sldChg>
      <pc:sldChg chg="modSp mod">
        <pc:chgData name="Stuart Bullock" userId="0636eceb-0e3f-43f1-bd57-e9e70908cb34" providerId="ADAL" clId="{93550173-8985-4DC3-97A3-87F310F0D355}" dt="2024-09-23T13:42:47.660" v="273" actId="20577"/>
        <pc:sldMkLst>
          <pc:docMk/>
          <pc:sldMk cId="2187971117" sldId="404"/>
        </pc:sldMkLst>
        <pc:spChg chg="mod">
          <ac:chgData name="Stuart Bullock" userId="0636eceb-0e3f-43f1-bd57-e9e70908cb34" providerId="ADAL" clId="{93550173-8985-4DC3-97A3-87F310F0D355}" dt="2024-09-18T12:57:23.386" v="180" actId="114"/>
          <ac:spMkLst>
            <pc:docMk/>
            <pc:sldMk cId="2187971117" sldId="404"/>
            <ac:spMk id="26" creationId="{95DC750F-9403-11EB-F744-8E856973BFD8}"/>
          </ac:spMkLst>
        </pc:spChg>
        <pc:spChg chg="mod">
          <ac:chgData name="Stuart Bullock" userId="0636eceb-0e3f-43f1-bd57-e9e70908cb34" providerId="ADAL" clId="{93550173-8985-4DC3-97A3-87F310F0D355}" dt="2024-09-23T13:42:41.423" v="271" actId="14100"/>
          <ac:spMkLst>
            <pc:docMk/>
            <pc:sldMk cId="2187971117" sldId="404"/>
            <ac:spMk id="32" creationId="{B45D71F8-D9EA-58DF-1983-BF75455D5A54}"/>
          </ac:spMkLst>
        </pc:spChg>
        <pc:spChg chg="mod">
          <ac:chgData name="Stuart Bullock" userId="0636eceb-0e3f-43f1-bd57-e9e70908cb34" providerId="ADAL" clId="{93550173-8985-4DC3-97A3-87F310F0D355}" dt="2024-09-23T13:42:47.660" v="273" actId="20577"/>
          <ac:spMkLst>
            <pc:docMk/>
            <pc:sldMk cId="2187971117" sldId="404"/>
            <ac:spMk id="41" creationId="{B1D102EA-64E2-E6C6-4C2F-580D297E6C4E}"/>
          </ac:spMkLst>
        </pc:spChg>
      </pc:sldChg>
      <pc:sldChg chg="addSp modSp mod">
        <pc:chgData name="Stuart Bullock" userId="0636eceb-0e3f-43f1-bd57-e9e70908cb34" providerId="ADAL" clId="{93550173-8985-4DC3-97A3-87F310F0D355}" dt="2024-09-19T13:35:57.380" v="244"/>
        <pc:sldMkLst>
          <pc:docMk/>
          <pc:sldMk cId="1541874718" sldId="474"/>
        </pc:sldMkLst>
        <pc:spChg chg="add mod">
          <ac:chgData name="Stuart Bullock" userId="0636eceb-0e3f-43f1-bd57-e9e70908cb34" providerId="ADAL" clId="{93550173-8985-4DC3-97A3-87F310F0D355}" dt="2024-09-19T13:35:57.380" v="244"/>
          <ac:spMkLst>
            <pc:docMk/>
            <pc:sldMk cId="1541874718" sldId="474"/>
            <ac:spMk id="3" creationId="{3BCEBABD-4869-480B-9CD1-892E6D651096}"/>
          </ac:spMkLst>
        </pc:spChg>
        <pc:graphicFrameChg chg="mod">
          <ac:chgData name="Stuart Bullock" userId="0636eceb-0e3f-43f1-bd57-e9e70908cb34" providerId="ADAL" clId="{93550173-8985-4DC3-97A3-87F310F0D355}" dt="2024-09-18T14:21:44.022" v="232"/>
          <ac:graphicFrameMkLst>
            <pc:docMk/>
            <pc:sldMk cId="1541874718" sldId="474"/>
            <ac:graphicFrameMk id="5" creationId="{24C1A7F6-D464-E001-2719-943042680019}"/>
          </ac:graphicFrameMkLst>
        </pc:graphicFrameChg>
      </pc:sldChg>
      <pc:sldChg chg="modSp mod">
        <pc:chgData name="Stuart Bullock" userId="0636eceb-0e3f-43f1-bd57-e9e70908cb34" providerId="ADAL" clId="{93550173-8985-4DC3-97A3-87F310F0D355}" dt="2024-09-18T12:55:00.158" v="137" actId="1076"/>
        <pc:sldMkLst>
          <pc:docMk/>
          <pc:sldMk cId="2637681986" sldId="475"/>
        </pc:sldMkLst>
        <pc:graphicFrameChg chg="mod modGraphic">
          <ac:chgData name="Stuart Bullock" userId="0636eceb-0e3f-43f1-bd57-e9e70908cb34" providerId="ADAL" clId="{93550173-8985-4DC3-97A3-87F310F0D355}" dt="2024-09-18T12:54:55.159" v="135" actId="14734"/>
          <ac:graphicFrameMkLst>
            <pc:docMk/>
            <pc:sldMk cId="2637681986" sldId="475"/>
            <ac:graphicFrameMk id="2" creationId="{E1043316-5D0E-45E3-68EB-71EF6879BFF3}"/>
          </ac:graphicFrameMkLst>
        </pc:graphicFrameChg>
        <pc:picChg chg="mod">
          <ac:chgData name="Stuart Bullock" userId="0636eceb-0e3f-43f1-bd57-e9e70908cb34" providerId="ADAL" clId="{93550173-8985-4DC3-97A3-87F310F0D355}" dt="2024-09-18T12:54:57.942" v="136" actId="1076"/>
          <ac:picMkLst>
            <pc:docMk/>
            <pc:sldMk cId="2637681986" sldId="475"/>
            <ac:picMk id="5" creationId="{58BD3B0C-EA98-0B74-CC25-43D448C10508}"/>
          </ac:picMkLst>
        </pc:picChg>
        <pc:picChg chg="mod">
          <ac:chgData name="Stuart Bullock" userId="0636eceb-0e3f-43f1-bd57-e9e70908cb34" providerId="ADAL" clId="{93550173-8985-4DC3-97A3-87F310F0D355}" dt="2024-09-18T12:54:32.956" v="127" actId="1076"/>
          <ac:picMkLst>
            <pc:docMk/>
            <pc:sldMk cId="2637681986" sldId="475"/>
            <ac:picMk id="6" creationId="{68DADE9D-E777-E2E6-307B-BEC2BB5DD7EF}"/>
          </ac:picMkLst>
        </pc:picChg>
        <pc:picChg chg="mod">
          <ac:chgData name="Stuart Bullock" userId="0636eceb-0e3f-43f1-bd57-e9e70908cb34" providerId="ADAL" clId="{93550173-8985-4DC3-97A3-87F310F0D355}" dt="2024-09-18T12:55:00.158" v="137" actId="1076"/>
          <ac:picMkLst>
            <pc:docMk/>
            <pc:sldMk cId="2637681986" sldId="475"/>
            <ac:picMk id="8" creationId="{D72C5E19-0B6B-9B7B-B73E-3D14FBD1602C}"/>
          </ac:picMkLst>
        </pc:picChg>
      </pc:sldChg>
      <pc:sldChg chg="addSp delSp modSp mod">
        <pc:chgData name="Stuart Bullock" userId="0636eceb-0e3f-43f1-bd57-e9e70908cb34" providerId="ADAL" clId="{93550173-8985-4DC3-97A3-87F310F0D355}" dt="2024-09-23T13:46:13.868" v="291" actId="6549"/>
        <pc:sldMkLst>
          <pc:docMk/>
          <pc:sldMk cId="1492589484" sldId="476"/>
        </pc:sldMkLst>
        <pc:spChg chg="add del mod">
          <ac:chgData name="Stuart Bullock" userId="0636eceb-0e3f-43f1-bd57-e9e70908cb34" providerId="ADAL" clId="{93550173-8985-4DC3-97A3-87F310F0D355}" dt="2024-09-18T07:51:39.537" v="38"/>
          <ac:spMkLst>
            <pc:docMk/>
            <pc:sldMk cId="1492589484" sldId="476"/>
            <ac:spMk id="4" creationId="{D5B9F819-729B-56EB-6ADB-3E700875C2A4}"/>
          </ac:spMkLst>
        </pc:spChg>
        <pc:spChg chg="add mod">
          <ac:chgData name="Stuart Bullock" userId="0636eceb-0e3f-43f1-bd57-e9e70908cb34" providerId="ADAL" clId="{93550173-8985-4DC3-97A3-87F310F0D355}" dt="2024-09-23T13:46:13.868" v="291" actId="6549"/>
          <ac:spMkLst>
            <pc:docMk/>
            <pc:sldMk cId="1492589484" sldId="476"/>
            <ac:spMk id="5" creationId="{CD6FB347-B58F-52D5-4691-E58CE6D93D02}"/>
          </ac:spMkLst>
        </pc:spChg>
        <pc:spChg chg="add del">
          <ac:chgData name="Stuart Bullock" userId="0636eceb-0e3f-43f1-bd57-e9e70908cb34" providerId="ADAL" clId="{93550173-8985-4DC3-97A3-87F310F0D355}" dt="2024-09-18T07:51:51.007" v="47"/>
          <ac:spMkLst>
            <pc:docMk/>
            <pc:sldMk cId="1492589484" sldId="476"/>
            <ac:spMk id="8" creationId="{92AE63FC-86C7-DE61-B856-0175E224E34F}"/>
          </ac:spMkLst>
        </pc:spChg>
        <pc:graphicFrameChg chg="add del mod">
          <ac:chgData name="Stuart Bullock" userId="0636eceb-0e3f-43f1-bd57-e9e70908cb34" providerId="ADAL" clId="{93550173-8985-4DC3-97A3-87F310F0D355}" dt="2024-09-18T07:51:51.007" v="47"/>
          <ac:graphicFrameMkLst>
            <pc:docMk/>
            <pc:sldMk cId="1492589484" sldId="476"/>
            <ac:graphicFrameMk id="6" creationId="{8B097992-3EA3-0BC0-E04A-650A316B9520}"/>
          </ac:graphicFrameMkLst>
        </pc:graphicFrameChg>
        <pc:graphicFrameChg chg="add del mod">
          <ac:chgData name="Stuart Bullock" userId="0636eceb-0e3f-43f1-bd57-e9e70908cb34" providerId="ADAL" clId="{93550173-8985-4DC3-97A3-87F310F0D355}" dt="2024-09-18T07:51:53.258" v="50"/>
          <ac:graphicFrameMkLst>
            <pc:docMk/>
            <pc:sldMk cId="1492589484" sldId="476"/>
            <ac:graphicFrameMk id="9" creationId="{83854FDE-B0F3-F3DC-C69D-811C88385F0C}"/>
          </ac:graphicFrameMkLst>
        </pc:graphicFrameChg>
      </pc:sldChg>
      <pc:sldChg chg="addSp delSp modSp mod">
        <pc:chgData name="Stuart Bullock" userId="0636eceb-0e3f-43f1-bd57-e9e70908cb34" providerId="ADAL" clId="{93550173-8985-4DC3-97A3-87F310F0D355}" dt="2024-09-18T12:56:51.525" v="176" actId="20577"/>
        <pc:sldMkLst>
          <pc:docMk/>
          <pc:sldMk cId="40359651" sldId="477"/>
        </pc:sldMkLst>
        <pc:spChg chg="add mod">
          <ac:chgData name="Stuart Bullock" userId="0636eceb-0e3f-43f1-bd57-e9e70908cb34" providerId="ADAL" clId="{93550173-8985-4DC3-97A3-87F310F0D355}" dt="2024-09-18T12:56:51.525" v="176" actId="20577"/>
          <ac:spMkLst>
            <pc:docMk/>
            <pc:sldMk cId="40359651" sldId="477"/>
            <ac:spMk id="4" creationId="{59198CFF-1448-3CCA-E18D-0A73CF69C612}"/>
          </ac:spMkLst>
        </pc:spChg>
        <pc:graphicFrameChg chg="add del mod">
          <ac:chgData name="Stuart Bullock" userId="0636eceb-0e3f-43f1-bd57-e9e70908cb34" providerId="ADAL" clId="{93550173-8985-4DC3-97A3-87F310F0D355}" dt="2024-09-18T07:55:01.268" v="81"/>
          <ac:graphicFrameMkLst>
            <pc:docMk/>
            <pc:sldMk cId="40359651" sldId="477"/>
            <ac:graphicFrameMk id="5" creationId="{729ACB3C-8A31-9B4B-915D-ED6BE1ACDB4A}"/>
          </ac:graphicFrameMkLst>
        </pc:graphicFrameChg>
      </pc:sldChg>
      <pc:sldChg chg="addSp delSp modSp mod">
        <pc:chgData name="Stuart Bullock" userId="0636eceb-0e3f-43f1-bd57-e9e70908cb34" providerId="ADAL" clId="{93550173-8985-4DC3-97A3-87F310F0D355}" dt="2024-09-18T12:57:54.532" v="195" actId="20577"/>
        <pc:sldMkLst>
          <pc:docMk/>
          <pc:sldMk cId="2916591067" sldId="478"/>
        </pc:sldMkLst>
        <pc:spChg chg="add mod">
          <ac:chgData name="Stuart Bullock" userId="0636eceb-0e3f-43f1-bd57-e9e70908cb34" providerId="ADAL" clId="{93550173-8985-4DC3-97A3-87F310F0D355}" dt="2024-09-18T12:57:54.532" v="195" actId="20577"/>
          <ac:spMkLst>
            <pc:docMk/>
            <pc:sldMk cId="2916591067" sldId="478"/>
            <ac:spMk id="3" creationId="{1A925F0F-F31F-BB35-FA28-FFD8F667C4FB}"/>
          </ac:spMkLst>
        </pc:spChg>
        <pc:graphicFrameChg chg="add del mod">
          <ac:chgData name="Stuart Bullock" userId="0636eceb-0e3f-43f1-bd57-e9e70908cb34" providerId="ADAL" clId="{93550173-8985-4DC3-97A3-87F310F0D355}" dt="2024-09-18T07:56:11.916" v="105"/>
          <ac:graphicFrameMkLst>
            <pc:docMk/>
            <pc:sldMk cId="2916591067" sldId="478"/>
            <ac:graphicFrameMk id="5" creationId="{6D5DB585-4B91-A394-C47E-7A3856CDA56C}"/>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C868CE-A29B-D747-B01C-0E51223DCFF0}" type="datetimeFigureOut">
              <a:rPr lang="en-US" smtClean="0"/>
              <a:t>9/23/2024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33AB40-95DC-A548-B27E-8C46CA8E4F5D}" type="slidenum">
              <a:rPr lang="en-US" smtClean="0"/>
              <a:t>‹#›</a:t>
            </a:fld>
            <a:endParaRPr lang="en-US"/>
          </a:p>
        </p:txBody>
      </p:sp>
    </p:spTree>
    <p:extLst>
      <p:ext uri="{BB962C8B-B14F-4D97-AF65-F5344CB8AC3E}">
        <p14:creationId xmlns:p14="http://schemas.microsoft.com/office/powerpoint/2010/main" val="2348572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8</a:t>
            </a:fld>
            <a:endParaRPr lang="en-US"/>
          </a:p>
        </p:txBody>
      </p:sp>
    </p:spTree>
    <p:extLst>
      <p:ext uri="{BB962C8B-B14F-4D97-AF65-F5344CB8AC3E}">
        <p14:creationId xmlns:p14="http://schemas.microsoft.com/office/powerpoint/2010/main" val="31608763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9</a:t>
            </a:fld>
            <a:endParaRPr lang="en-US"/>
          </a:p>
        </p:txBody>
      </p:sp>
    </p:spTree>
    <p:extLst>
      <p:ext uri="{BB962C8B-B14F-4D97-AF65-F5344CB8AC3E}">
        <p14:creationId xmlns:p14="http://schemas.microsoft.com/office/powerpoint/2010/main" val="642603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19</a:t>
            </a:fld>
            <a:endParaRPr lang="en-US"/>
          </a:p>
        </p:txBody>
      </p:sp>
    </p:spTree>
    <p:extLst>
      <p:ext uri="{BB962C8B-B14F-4D97-AF65-F5344CB8AC3E}">
        <p14:creationId xmlns:p14="http://schemas.microsoft.com/office/powerpoint/2010/main" val="32004867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20</a:t>
            </a:fld>
            <a:endParaRPr lang="en-US"/>
          </a:p>
        </p:txBody>
      </p:sp>
    </p:spTree>
    <p:extLst>
      <p:ext uri="{BB962C8B-B14F-4D97-AF65-F5344CB8AC3E}">
        <p14:creationId xmlns:p14="http://schemas.microsoft.com/office/powerpoint/2010/main" val="4283678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21</a:t>
            </a:fld>
            <a:endParaRPr lang="en-US"/>
          </a:p>
        </p:txBody>
      </p:sp>
    </p:spTree>
    <p:extLst>
      <p:ext uri="{BB962C8B-B14F-4D97-AF65-F5344CB8AC3E}">
        <p14:creationId xmlns:p14="http://schemas.microsoft.com/office/powerpoint/2010/main" val="10124635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31</a:t>
            </a:fld>
            <a:endParaRPr lang="en-US"/>
          </a:p>
        </p:txBody>
      </p:sp>
    </p:spTree>
    <p:extLst>
      <p:ext uri="{BB962C8B-B14F-4D97-AF65-F5344CB8AC3E}">
        <p14:creationId xmlns:p14="http://schemas.microsoft.com/office/powerpoint/2010/main" val="3808006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32</a:t>
            </a:fld>
            <a:endParaRPr lang="en-US"/>
          </a:p>
        </p:txBody>
      </p:sp>
    </p:spTree>
    <p:extLst>
      <p:ext uri="{BB962C8B-B14F-4D97-AF65-F5344CB8AC3E}">
        <p14:creationId xmlns:p14="http://schemas.microsoft.com/office/powerpoint/2010/main" val="3110821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33</a:t>
            </a:fld>
            <a:endParaRPr lang="en-US"/>
          </a:p>
        </p:txBody>
      </p:sp>
    </p:spTree>
    <p:extLst>
      <p:ext uri="{BB962C8B-B14F-4D97-AF65-F5344CB8AC3E}">
        <p14:creationId xmlns:p14="http://schemas.microsoft.com/office/powerpoint/2010/main" val="26824068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B3D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GCSE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Mathematics</a:t>
            </a:r>
          </a:p>
          <a:p>
            <a:endParaRPr lang="en-US" sz="1800" dirty="0">
              <a:solidFill>
                <a:schemeClr val="tx1"/>
              </a:solidFill>
            </a:endParaRPr>
          </a:p>
        </p:txBody>
      </p:sp>
      <p:pic>
        <p:nvPicPr>
          <p:cNvPr id="6" name="Picture 5" descr="A picture containing graphical user interface&#10;&#10;Description automatically generated">
            <a:extLst>
              <a:ext uri="{FF2B5EF4-FFF2-40B4-BE49-F238E27FC236}">
                <a16:creationId xmlns:a16="http://schemas.microsoft.com/office/drawing/2014/main" id="{B4EBED24-550A-7704-8221-CC4559B84A8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pic>
        <p:nvPicPr>
          <p:cNvPr id="5" name="Picture 4" descr="A picture containing origami, origami paper, art paper, creative arts&#10;&#10;Description automatically generated">
            <a:extLst>
              <a:ext uri="{FF2B5EF4-FFF2-40B4-BE49-F238E27FC236}">
                <a16:creationId xmlns:a16="http://schemas.microsoft.com/office/drawing/2014/main" id="{0BB97190-CC4F-731C-30BD-140F5B5A132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409040" y="2931339"/>
            <a:ext cx="4782960" cy="3931200"/>
          </a:xfrm>
          <a:prstGeom prst="rect">
            <a:avLst/>
          </a:prstGeom>
        </p:spPr>
      </p:pic>
    </p:spTree>
    <p:extLst>
      <p:ext uri="{BB962C8B-B14F-4D97-AF65-F5344CB8AC3E}">
        <p14:creationId xmlns:p14="http://schemas.microsoft.com/office/powerpoint/2010/main" val="208367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D0B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3" name="Picture 2" descr="A picture containing origami&#10;&#10;Description automatically generated">
            <a:extLst>
              <a:ext uri="{FF2B5EF4-FFF2-40B4-BE49-F238E27FC236}">
                <a16:creationId xmlns:a16="http://schemas.microsoft.com/office/drawing/2014/main" id="{CD1D1AC7-02AC-0AD0-683F-F1D6A28E1F9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77550" y="3502325"/>
            <a:ext cx="3862765" cy="3272400"/>
          </a:xfrm>
          <a:prstGeom prst="rect">
            <a:avLst/>
          </a:prstGeom>
        </p:spPr>
      </p:pic>
      <p:pic>
        <p:nvPicPr>
          <p:cNvPr id="4" name="Picture 3" descr="A picture containing graphical user interface&#10;&#10;Description automatically generated">
            <a:extLst>
              <a:ext uri="{FF2B5EF4-FFF2-40B4-BE49-F238E27FC236}">
                <a16:creationId xmlns:a16="http://schemas.microsoft.com/office/drawing/2014/main" id="{C09AF45F-A0E0-65C4-46F1-A07A34F39E5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82620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6" name="Picture 5" descr="Shape, circle&#10;&#10;Description automatically generated">
            <a:extLst>
              <a:ext uri="{FF2B5EF4-FFF2-40B4-BE49-F238E27FC236}">
                <a16:creationId xmlns:a16="http://schemas.microsoft.com/office/drawing/2014/main" id="{803DA60D-15CA-BF4A-9684-7A7A47598151}"/>
              </a:ext>
            </a:extLst>
          </p:cNvPr>
          <p:cNvPicPr>
            <a:picLocks/>
          </p:cNvPicPr>
          <p:nvPr/>
        </p:nvPicPr>
        <p:blipFill>
          <a:blip r:embed="rId2"/>
          <a:stretch>
            <a:fillRect/>
          </a:stretch>
        </p:blipFill>
        <p:spPr>
          <a:xfrm>
            <a:off x="3019477" y="379800"/>
            <a:ext cx="6153045" cy="6098400"/>
          </a:xfrm>
          <a:prstGeom prst="rect">
            <a:avLst/>
          </a:prstGeom>
        </p:spPr>
      </p:pic>
      <p:sp>
        <p:nvSpPr>
          <p:cNvPr id="7" name="Google Shape;22;p3">
            <a:extLst>
              <a:ext uri="{FF2B5EF4-FFF2-40B4-BE49-F238E27FC236}">
                <a16:creationId xmlns:a16="http://schemas.microsoft.com/office/drawing/2014/main" id="{7AC52974-E6F5-4440-B8C0-319F205FA113}"/>
              </a:ext>
            </a:extLst>
          </p:cNvPr>
          <p:cNvSpPr txBox="1">
            <a:spLocks noGrp="1"/>
          </p:cNvSpPr>
          <p:nvPr>
            <p:ph type="title"/>
          </p:nvPr>
        </p:nvSpPr>
        <p:spPr>
          <a:xfrm>
            <a:off x="3019476" y="2324958"/>
            <a:ext cx="6153045"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dirty="0"/>
          </a:p>
        </p:txBody>
      </p:sp>
    </p:spTree>
    <p:extLst>
      <p:ext uri="{BB962C8B-B14F-4D97-AF65-F5344CB8AC3E}">
        <p14:creationId xmlns:p14="http://schemas.microsoft.com/office/powerpoint/2010/main" val="21946168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214E20D0-1E6E-BB51-F688-EB281328111C}"/>
              </a:ext>
            </a:extLst>
          </p:cNvPr>
          <p:cNvSpPr>
            <a:spLocks/>
          </p:cNvSpPr>
          <p:nvPr/>
        </p:nvSpPr>
        <p:spPr>
          <a:xfrm>
            <a:off x="3046800" y="379800"/>
            <a:ext cx="6098400" cy="6098400"/>
          </a:xfrm>
          <a:prstGeom prst="ellipse">
            <a:avLst/>
          </a:prstGeom>
          <a:solidFill>
            <a:srgbClr val="9E0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Google Shape;22;p3">
            <a:extLst>
              <a:ext uri="{FF2B5EF4-FFF2-40B4-BE49-F238E27FC236}">
                <a16:creationId xmlns:a16="http://schemas.microsoft.com/office/drawing/2014/main" id="{7AC52974-E6F5-4440-B8C0-319F205FA113}"/>
              </a:ext>
            </a:extLst>
          </p:cNvPr>
          <p:cNvSpPr txBox="1">
            <a:spLocks noGrp="1"/>
          </p:cNvSpPr>
          <p:nvPr>
            <p:ph type="title"/>
          </p:nvPr>
        </p:nvSpPr>
        <p:spPr>
          <a:xfrm>
            <a:off x="3046800" y="2324958"/>
            <a:ext cx="609840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dirty="0"/>
              <a:t>Click to edit Master title style</a:t>
            </a:r>
            <a:endParaRPr dirty="0"/>
          </a:p>
        </p:txBody>
      </p:sp>
    </p:spTree>
    <p:extLst>
      <p:ext uri="{BB962C8B-B14F-4D97-AF65-F5344CB8AC3E}">
        <p14:creationId xmlns:p14="http://schemas.microsoft.com/office/powerpoint/2010/main" val="38278568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A17B2CC8-F844-0546-A5E8-5054010CC1E8}"/>
              </a:ext>
            </a:extLst>
          </p:cNvPr>
          <p:cNvSpPr/>
          <p:nvPr/>
        </p:nvSpPr>
        <p:spPr>
          <a:xfrm>
            <a:off x="3046800" y="379800"/>
            <a:ext cx="6098400" cy="6098400"/>
          </a:xfrm>
          <a:prstGeom prst="ellipse">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B92C88C1-10D7-2A46-9119-7FD1AE125F99}"/>
              </a:ext>
            </a:extLst>
          </p:cNvPr>
          <p:cNvSpPr txBox="1">
            <a:spLocks noGrp="1"/>
          </p:cNvSpPr>
          <p:nvPr>
            <p:ph type="title"/>
          </p:nvPr>
        </p:nvSpPr>
        <p:spPr>
          <a:xfrm>
            <a:off x="3046800" y="2324958"/>
            <a:ext cx="609840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dirty="0"/>
              <a:t>Click to edit Master title style</a:t>
            </a:r>
            <a:endParaRPr dirty="0"/>
          </a:p>
        </p:txBody>
      </p:sp>
    </p:spTree>
    <p:extLst>
      <p:ext uri="{BB962C8B-B14F-4D97-AF65-F5344CB8AC3E}">
        <p14:creationId xmlns:p14="http://schemas.microsoft.com/office/powerpoint/2010/main" val="17910491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62FDF0EE-8982-E94E-9A1C-EB30692C27E0}"/>
              </a:ext>
            </a:extLst>
          </p:cNvPr>
          <p:cNvSpPr/>
          <p:nvPr/>
        </p:nvSpPr>
        <p:spPr>
          <a:xfrm>
            <a:off x="3061200" y="393916"/>
            <a:ext cx="6069600" cy="6070167"/>
          </a:xfrm>
          <a:prstGeom prst="ellipse">
            <a:avLst/>
          </a:prstGeom>
          <a:solidFill>
            <a:srgbClr val="003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942D3CE4-80F4-6F48-8C01-3E6FC6B89A1B}"/>
              </a:ext>
            </a:extLst>
          </p:cNvPr>
          <p:cNvSpPr txBox="1">
            <a:spLocks noGrp="1"/>
          </p:cNvSpPr>
          <p:nvPr>
            <p:ph type="title"/>
          </p:nvPr>
        </p:nvSpPr>
        <p:spPr>
          <a:xfrm>
            <a:off x="3061200" y="2324958"/>
            <a:ext cx="606960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Tree>
    <p:extLst>
      <p:ext uri="{BB962C8B-B14F-4D97-AF65-F5344CB8AC3E}">
        <p14:creationId xmlns:p14="http://schemas.microsoft.com/office/powerpoint/2010/main" val="2634815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04DAF8E4-F250-D047-AAA3-C223257A1B23}"/>
              </a:ext>
            </a:extLst>
          </p:cNvPr>
          <p:cNvSpPr/>
          <p:nvPr/>
        </p:nvSpPr>
        <p:spPr>
          <a:xfrm>
            <a:off x="3061200" y="393916"/>
            <a:ext cx="6069600" cy="6070167"/>
          </a:xfrm>
          <a:prstGeom prst="ellipse">
            <a:avLst/>
          </a:prstGeom>
          <a:solidFill>
            <a:srgbClr val="5057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6779CFA1-84D3-BE42-874E-3AD74C70EE14}"/>
              </a:ext>
            </a:extLst>
          </p:cNvPr>
          <p:cNvSpPr txBox="1">
            <a:spLocks noGrp="1"/>
          </p:cNvSpPr>
          <p:nvPr>
            <p:ph type="title"/>
          </p:nvPr>
        </p:nvSpPr>
        <p:spPr>
          <a:xfrm>
            <a:off x="3061200" y="2324958"/>
            <a:ext cx="606960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Tree>
    <p:extLst>
      <p:ext uri="{BB962C8B-B14F-4D97-AF65-F5344CB8AC3E}">
        <p14:creationId xmlns:p14="http://schemas.microsoft.com/office/powerpoint/2010/main" val="40765242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D670955E-33C7-544E-B9AE-0C482B8CD901}"/>
              </a:ext>
            </a:extLst>
          </p:cNvPr>
          <p:cNvSpPr>
            <a:spLocks noGrp="1"/>
          </p:cNvSpPr>
          <p:nvPr>
            <p:ph type="pic" sz="quarter" idx="11" hasCustomPrompt="1"/>
          </p:nvPr>
        </p:nvSpPr>
        <p:spPr>
          <a:xfrm>
            <a:off x="2397571" y="0"/>
            <a:ext cx="9794429"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Rectangle 7">
            <a:extLst>
              <a:ext uri="{FF2B5EF4-FFF2-40B4-BE49-F238E27FC236}">
                <a16:creationId xmlns:a16="http://schemas.microsoft.com/office/drawing/2014/main" id="{859821B7-8ABF-8C42-8139-3F0576ECD573}"/>
              </a:ext>
            </a:extLst>
          </p:cNvPr>
          <p:cNvSpPr/>
          <p:nvPr/>
        </p:nvSpPr>
        <p:spPr>
          <a:xfrm>
            <a:off x="0" y="557784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Google Shape;26;p3">
            <a:extLst>
              <a:ext uri="{FF2B5EF4-FFF2-40B4-BE49-F238E27FC236}">
                <a16:creationId xmlns:a16="http://schemas.microsoft.com/office/drawing/2014/main" id="{2F62CD83-B72E-BE4B-A702-FD665EC1CDCF}"/>
              </a:ext>
            </a:extLst>
          </p:cNvPr>
          <p:cNvSpPr txBox="1">
            <a:spLocks noGrp="1"/>
          </p:cNvSpPr>
          <p:nvPr>
            <p:ph type="body" idx="1"/>
          </p:nvPr>
        </p:nvSpPr>
        <p:spPr>
          <a:xfrm>
            <a:off x="815651" y="1651235"/>
            <a:ext cx="5280348" cy="4286578"/>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49EE0A2D-64E8-6340-AE3E-FD31E19BFAE7}"/>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8E0BB3-BEAE-9843-A800-1946147CEDA5}"/>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5" name="Google Shape;22;p3">
            <a:extLst>
              <a:ext uri="{FF2B5EF4-FFF2-40B4-BE49-F238E27FC236}">
                <a16:creationId xmlns:a16="http://schemas.microsoft.com/office/drawing/2014/main" id="{1ED765DF-6E9E-7C41-B836-CC4C2AD48FCA}"/>
              </a:ext>
            </a:extLst>
          </p:cNvPr>
          <p:cNvSpPr txBox="1">
            <a:spLocks noGrp="1"/>
          </p:cNvSpPr>
          <p:nvPr>
            <p:ph type="title"/>
          </p:nvPr>
        </p:nvSpPr>
        <p:spPr>
          <a:xfrm>
            <a:off x="815652" y="343825"/>
            <a:ext cx="5280344"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dirty="0"/>
          </a:p>
        </p:txBody>
      </p:sp>
      <p:cxnSp>
        <p:nvCxnSpPr>
          <p:cNvPr id="16" name="Straight Connector 15">
            <a:extLst>
              <a:ext uri="{FF2B5EF4-FFF2-40B4-BE49-F238E27FC236}">
                <a16:creationId xmlns:a16="http://schemas.microsoft.com/office/drawing/2014/main" id="{80A163EE-F477-A64E-A048-3C76F9C3AA51}"/>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00354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CEC443E1-16C0-0E45-B04E-69C5916D1A2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Google Shape;26;p3">
            <a:extLst>
              <a:ext uri="{FF2B5EF4-FFF2-40B4-BE49-F238E27FC236}">
                <a16:creationId xmlns:a16="http://schemas.microsoft.com/office/drawing/2014/main" id="{15BEBC6C-12B9-8942-B6A0-215A47D28ED0}"/>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9" name="Rectangle 8">
            <a:extLst>
              <a:ext uri="{FF2B5EF4-FFF2-40B4-BE49-F238E27FC236}">
                <a16:creationId xmlns:a16="http://schemas.microsoft.com/office/drawing/2014/main" id="{A081336F-8B3B-DD49-8F6D-4DDF38EFF9EF}"/>
              </a:ext>
            </a:extLst>
          </p:cNvPr>
          <p:cNvSpPr/>
          <p:nvPr/>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0" name="Google Shape;22;p3">
            <a:extLst>
              <a:ext uri="{FF2B5EF4-FFF2-40B4-BE49-F238E27FC236}">
                <a16:creationId xmlns:a16="http://schemas.microsoft.com/office/drawing/2014/main" id="{D67FE7F7-ADAB-C547-8A5F-07BF4E79B56D}"/>
              </a:ext>
            </a:extLst>
          </p:cNvPr>
          <p:cNvSpPr txBox="1">
            <a:spLocks noGrp="1"/>
          </p:cNvSpPr>
          <p:nvPr>
            <p:ph type="title"/>
          </p:nvPr>
        </p:nvSpPr>
        <p:spPr>
          <a:xfrm>
            <a:off x="815652" y="343825"/>
            <a:ext cx="5048851"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1" name="Straight Connector 10">
            <a:extLst>
              <a:ext uri="{FF2B5EF4-FFF2-40B4-BE49-F238E27FC236}">
                <a16:creationId xmlns:a16="http://schemas.microsoft.com/office/drawing/2014/main" id="{8FFAD351-A177-AD41-8270-34DAA44C4594}"/>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hape 18">
            <a:extLst>
              <a:ext uri="{FF2B5EF4-FFF2-40B4-BE49-F238E27FC236}">
                <a16:creationId xmlns:a16="http://schemas.microsoft.com/office/drawing/2014/main" id="{2E1484CA-8B46-4849-A01A-AA7AA11456CE}"/>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9A2D9B-1421-5D41-B6D9-8CCEF8755B6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851255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97747C1-FDF9-4A4C-A106-2957A49535C0}"/>
              </a:ext>
            </a:extLst>
          </p:cNvPr>
          <p:cNvSpPr/>
          <p:nvPr/>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8" name="Picture Placeholder 15">
            <a:extLst>
              <a:ext uri="{FF2B5EF4-FFF2-40B4-BE49-F238E27FC236}">
                <a16:creationId xmlns:a16="http://schemas.microsoft.com/office/drawing/2014/main" id="{EF7626D8-34EF-9749-A224-C98FB027952E}"/>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9" name="Google Shape;26;p3">
            <a:extLst>
              <a:ext uri="{FF2B5EF4-FFF2-40B4-BE49-F238E27FC236}">
                <a16:creationId xmlns:a16="http://schemas.microsoft.com/office/drawing/2014/main" id="{6A3C261C-2AC4-D342-8B90-5D2ED4AFCB30}"/>
              </a:ext>
            </a:extLst>
          </p:cNvPr>
          <p:cNvSpPr txBox="1">
            <a:spLocks noGrp="1"/>
          </p:cNvSpPr>
          <p:nvPr>
            <p:ph type="body" idx="1"/>
          </p:nvPr>
        </p:nvSpPr>
        <p:spPr>
          <a:xfrm>
            <a:off x="5621869" y="343826"/>
            <a:ext cx="5802427" cy="5906503"/>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10" name="Straight Connector 9">
            <a:extLst>
              <a:ext uri="{FF2B5EF4-FFF2-40B4-BE49-F238E27FC236}">
                <a16:creationId xmlns:a16="http://schemas.microsoft.com/office/drawing/2014/main" id="{C700ECD3-2A88-3B42-9F99-E8540E5F1D8D}"/>
              </a:ext>
            </a:extLst>
          </p:cNvPr>
          <p:cNvCxnSpPr>
            <a:cxnSpLocks/>
          </p:cNvCxnSpPr>
          <p:nvPr/>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95380D3F-4D1C-DA49-A398-FFFAFD68A29D}"/>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65B1F2A-25F2-564F-9289-8B4083A992C7}"/>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5908325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5C6F50B-30B5-9C41-BA1F-33870FB710FE}"/>
              </a:ext>
            </a:extLst>
          </p:cNvPr>
          <p:cNvSpPr/>
          <p:nvPr/>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Picture Placeholder 15">
            <a:extLst>
              <a:ext uri="{FF2B5EF4-FFF2-40B4-BE49-F238E27FC236}">
                <a16:creationId xmlns:a16="http://schemas.microsoft.com/office/drawing/2014/main" id="{8EDFCF57-2341-0445-BCB5-944F54BBE0A1}"/>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10" name="Google Shape;22;p3">
            <a:extLst>
              <a:ext uri="{FF2B5EF4-FFF2-40B4-BE49-F238E27FC236}">
                <a16:creationId xmlns:a16="http://schemas.microsoft.com/office/drawing/2014/main" id="{005FBFB7-76BC-0544-82E5-3DC7FAD11F23}"/>
              </a:ext>
            </a:extLst>
          </p:cNvPr>
          <p:cNvSpPr txBox="1">
            <a:spLocks noGrp="1"/>
          </p:cNvSpPr>
          <p:nvPr>
            <p:ph type="title"/>
          </p:nvPr>
        </p:nvSpPr>
        <p:spPr>
          <a:xfrm>
            <a:off x="5579335" y="343825"/>
            <a:ext cx="5802423"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1" name="Google Shape;26;p3">
            <a:extLst>
              <a:ext uri="{FF2B5EF4-FFF2-40B4-BE49-F238E27FC236}">
                <a16:creationId xmlns:a16="http://schemas.microsoft.com/office/drawing/2014/main" id="{FA3EF671-A552-754D-B97C-C56E84DBFBFC}"/>
              </a:ext>
            </a:extLst>
          </p:cNvPr>
          <p:cNvSpPr txBox="1">
            <a:spLocks noGrp="1"/>
          </p:cNvSpPr>
          <p:nvPr>
            <p:ph type="body" idx="1"/>
          </p:nvPr>
        </p:nvSpPr>
        <p:spPr>
          <a:xfrm>
            <a:off x="5579337" y="1623986"/>
            <a:ext cx="5802427" cy="4626343"/>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12" name="Straight Connector 11">
            <a:extLst>
              <a:ext uri="{FF2B5EF4-FFF2-40B4-BE49-F238E27FC236}">
                <a16:creationId xmlns:a16="http://schemas.microsoft.com/office/drawing/2014/main" id="{A341455B-9DB6-D748-AD48-9CA387F11F5E}"/>
              </a:ext>
            </a:extLst>
          </p:cNvPr>
          <p:cNvCxnSpPr>
            <a:cxnSpLocks/>
          </p:cNvCxnSpPr>
          <p:nvPr/>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Shape 18">
            <a:extLst>
              <a:ext uri="{FF2B5EF4-FFF2-40B4-BE49-F238E27FC236}">
                <a16:creationId xmlns:a16="http://schemas.microsoft.com/office/drawing/2014/main" id="{7B9A61FD-0605-B245-9B4A-656C6B5FA7AE}"/>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00F19245-D9A0-9D46-98CA-47D3B07FFCF9}"/>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629850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B3D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3" name="Picture 2" descr="A picture containing origami, origami paper, art paper, creative arts&#10;&#10;Description automatically generated">
            <a:extLst>
              <a:ext uri="{FF2B5EF4-FFF2-40B4-BE49-F238E27FC236}">
                <a16:creationId xmlns:a16="http://schemas.microsoft.com/office/drawing/2014/main" id="{950A6AEC-7D9A-FA67-E84A-4E820AFE5DE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657340" y="3972048"/>
            <a:ext cx="3534660" cy="2905200"/>
          </a:xfrm>
          <a:prstGeom prst="rect">
            <a:avLst/>
          </a:prstGeom>
        </p:spPr>
      </p:pic>
      <p:pic>
        <p:nvPicPr>
          <p:cNvPr id="4" name="Picture 3" descr="A picture containing graphical user interface&#10;&#10;Description automatically generated">
            <a:extLst>
              <a:ext uri="{FF2B5EF4-FFF2-40B4-BE49-F238E27FC236}">
                <a16:creationId xmlns:a16="http://schemas.microsoft.com/office/drawing/2014/main" id="{8225AB2A-7EDC-8914-F600-E87B7828A31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625847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Picture Placeholder 15">
            <a:extLst>
              <a:ext uri="{FF2B5EF4-FFF2-40B4-BE49-F238E27FC236}">
                <a16:creationId xmlns:a16="http://schemas.microsoft.com/office/drawing/2014/main" id="{E9827DEC-A193-904B-89A1-DA7A4FB6C83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11" name="Google Shape;26;p3">
            <a:extLst>
              <a:ext uri="{FF2B5EF4-FFF2-40B4-BE49-F238E27FC236}">
                <a16:creationId xmlns:a16="http://schemas.microsoft.com/office/drawing/2014/main" id="{9294F03A-707D-DC40-9C1D-D5A37C249D95}"/>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Rectangle 11">
            <a:extLst>
              <a:ext uri="{FF2B5EF4-FFF2-40B4-BE49-F238E27FC236}">
                <a16:creationId xmlns:a16="http://schemas.microsoft.com/office/drawing/2014/main" id="{A69CF9A3-F75E-1543-A4D6-D433935AC8E6}"/>
              </a:ext>
            </a:extLst>
          </p:cNvPr>
          <p:cNvSpPr/>
          <p:nvPr/>
        </p:nvSpPr>
        <p:spPr>
          <a:xfrm>
            <a:off x="0"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3" name="Google Shape;22;p3">
            <a:extLst>
              <a:ext uri="{FF2B5EF4-FFF2-40B4-BE49-F238E27FC236}">
                <a16:creationId xmlns:a16="http://schemas.microsoft.com/office/drawing/2014/main" id="{F57D1E2D-6A2A-D644-B788-7E68A28211CB}"/>
              </a:ext>
            </a:extLst>
          </p:cNvPr>
          <p:cNvSpPr txBox="1">
            <a:spLocks noGrp="1"/>
          </p:cNvSpPr>
          <p:nvPr>
            <p:ph type="title"/>
          </p:nvPr>
        </p:nvSpPr>
        <p:spPr>
          <a:xfrm>
            <a:off x="815652" y="343825"/>
            <a:ext cx="8474960"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4" name="Straight Connector 13">
            <a:extLst>
              <a:ext uri="{FF2B5EF4-FFF2-40B4-BE49-F238E27FC236}">
                <a16:creationId xmlns:a16="http://schemas.microsoft.com/office/drawing/2014/main" id="{E3B44435-34A2-FC4D-8F89-3A7C1B13A54F}"/>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Shape 18">
            <a:extLst>
              <a:ext uri="{FF2B5EF4-FFF2-40B4-BE49-F238E27FC236}">
                <a16:creationId xmlns:a16="http://schemas.microsoft.com/office/drawing/2014/main" id="{420B2069-7D4D-8344-974F-6B180CDBC8BE}"/>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6" name="Shape 18">
            <a:extLst>
              <a:ext uri="{FF2B5EF4-FFF2-40B4-BE49-F238E27FC236}">
                <a16:creationId xmlns:a16="http://schemas.microsoft.com/office/drawing/2014/main" id="{92F4F474-4FA1-BD42-AB68-D77C0A130301}"/>
              </a:ext>
            </a:extLst>
          </p:cNvPr>
          <p:cNvSpPr txBox="1"/>
          <p:nvPr/>
        </p:nvSpPr>
        <p:spPr>
          <a:xfrm>
            <a:off x="8407006"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6413010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17B7026-61AD-0D49-A753-33C2C5101D02}"/>
              </a:ext>
            </a:extLst>
          </p:cNvPr>
          <p:cNvSpPr/>
          <p:nvPr/>
        </p:nvSpPr>
        <p:spPr>
          <a:xfrm>
            <a:off x="0" y="1"/>
            <a:ext cx="3671147" cy="1979271"/>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7" name="Picture Placeholder 15">
            <a:extLst>
              <a:ext uri="{FF2B5EF4-FFF2-40B4-BE49-F238E27FC236}">
                <a16:creationId xmlns:a16="http://schemas.microsoft.com/office/drawing/2014/main" id="{080748CC-96DB-7448-80AB-53DA3CC54162}"/>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Google Shape;26;p3">
            <a:extLst>
              <a:ext uri="{FF2B5EF4-FFF2-40B4-BE49-F238E27FC236}">
                <a16:creationId xmlns:a16="http://schemas.microsoft.com/office/drawing/2014/main" id="{5B509D30-D5BE-4C4D-A556-B38DC389F5C1}"/>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9" name="Google Shape;22;p3">
            <a:extLst>
              <a:ext uri="{FF2B5EF4-FFF2-40B4-BE49-F238E27FC236}">
                <a16:creationId xmlns:a16="http://schemas.microsoft.com/office/drawing/2014/main" id="{37FEEC04-374F-A345-9800-E41EA81B4940}"/>
              </a:ext>
            </a:extLst>
          </p:cNvPr>
          <p:cNvSpPr txBox="1">
            <a:spLocks noGrp="1"/>
          </p:cNvSpPr>
          <p:nvPr>
            <p:ph type="title"/>
          </p:nvPr>
        </p:nvSpPr>
        <p:spPr>
          <a:xfrm>
            <a:off x="815652" y="1392450"/>
            <a:ext cx="7243952" cy="1122300"/>
          </a:xfrm>
          <a:prstGeom prst="rect">
            <a:avLst/>
          </a:prstGeom>
          <a:solidFill>
            <a:schemeClr val="bg1"/>
          </a:solidFill>
        </p:spPr>
        <p:txBody>
          <a:bodyPr spcFirstLastPara="1" wrap="square" lIns="91425" tIns="91425" rIns="91425" bIns="91425" anchor="ctr" anchorCtr="0">
            <a:noAutofit/>
          </a:bodyPr>
          <a:lstStyle>
            <a:lvl1pPr marL="12700"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0" name="Straight Connector 9">
            <a:extLst>
              <a:ext uri="{FF2B5EF4-FFF2-40B4-BE49-F238E27FC236}">
                <a16:creationId xmlns:a16="http://schemas.microsoft.com/office/drawing/2014/main" id="{FEB75C23-F5C8-3B4C-AEE7-6CDAF7070B56}"/>
              </a:ext>
            </a:extLst>
          </p:cNvPr>
          <p:cNvCxnSpPr>
            <a:cxnSpLocks/>
          </p:cNvCxnSpPr>
          <p:nvPr/>
        </p:nvCxnSpPr>
        <p:spPr>
          <a:xfrm>
            <a:off x="767704"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749BED04-511C-014C-8A66-2098624C0DF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E22B68C-57EE-8C46-A730-004157CDD96D}"/>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917446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784391-D1C0-AB45-B95A-398B6FED1CCA}"/>
              </a:ext>
            </a:extLst>
          </p:cNvPr>
          <p:cNvSpPr/>
          <p:nvPr/>
        </p:nvSpPr>
        <p:spPr>
          <a:xfrm>
            <a:off x="1" y="1"/>
            <a:ext cx="3671147" cy="1979271"/>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6" name="Picture Placeholder 15">
            <a:extLst>
              <a:ext uri="{FF2B5EF4-FFF2-40B4-BE49-F238E27FC236}">
                <a16:creationId xmlns:a16="http://schemas.microsoft.com/office/drawing/2014/main" id="{317BB512-C5DE-D746-8A5F-0215BDBC6B5E}"/>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7" name="Google Shape;26;p3">
            <a:extLst>
              <a:ext uri="{FF2B5EF4-FFF2-40B4-BE49-F238E27FC236}">
                <a16:creationId xmlns:a16="http://schemas.microsoft.com/office/drawing/2014/main" id="{D7C0B1B3-A847-2042-B1C1-2294AD157008}"/>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8" name="Straight Connector 7">
            <a:extLst>
              <a:ext uri="{FF2B5EF4-FFF2-40B4-BE49-F238E27FC236}">
                <a16:creationId xmlns:a16="http://schemas.microsoft.com/office/drawing/2014/main" id="{B9573E9D-30FF-9F43-B07B-89B38C9003EA}"/>
              </a:ext>
            </a:extLst>
          </p:cNvPr>
          <p:cNvCxnSpPr>
            <a:cxnSpLocks/>
          </p:cNvCxnSpPr>
          <p:nvPr/>
        </p:nvCxnSpPr>
        <p:spPr>
          <a:xfrm>
            <a:off x="677331"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7FB2713-6A95-8F4D-BFEC-60BB0758DB86}"/>
              </a:ext>
            </a:extLst>
          </p:cNvPr>
          <p:cNvSpPr txBox="1">
            <a:spLocks noGrp="1"/>
          </p:cNvSpPr>
          <p:nvPr>
            <p:ph type="title"/>
          </p:nvPr>
        </p:nvSpPr>
        <p:spPr>
          <a:xfrm>
            <a:off x="730185" y="1392450"/>
            <a:ext cx="10784475"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Shape 18">
            <a:extLst>
              <a:ext uri="{FF2B5EF4-FFF2-40B4-BE49-F238E27FC236}">
                <a16:creationId xmlns:a16="http://schemas.microsoft.com/office/drawing/2014/main" id="{635E2F9A-6386-F141-94EF-28A0B44CEAFF}"/>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1" name="Shape 18">
            <a:extLst>
              <a:ext uri="{FF2B5EF4-FFF2-40B4-BE49-F238E27FC236}">
                <a16:creationId xmlns:a16="http://schemas.microsoft.com/office/drawing/2014/main" id="{81CA6B00-C43B-7146-8F7F-0ABCCAF5946C}"/>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5165085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8" name="Picture Placeholder 15">
            <a:extLst>
              <a:ext uri="{FF2B5EF4-FFF2-40B4-BE49-F238E27FC236}">
                <a16:creationId xmlns:a16="http://schemas.microsoft.com/office/drawing/2014/main" id="{C386037C-EB8F-FF45-9526-C930D04B68F9}"/>
              </a:ext>
            </a:extLst>
          </p:cNvPr>
          <p:cNvSpPr>
            <a:spLocks noGrp="1"/>
          </p:cNvSpPr>
          <p:nvPr>
            <p:ph type="pic" sz="quarter" idx="11" hasCustomPrompt="1"/>
          </p:nvPr>
        </p:nvSpPr>
        <p:spPr>
          <a:xfrm>
            <a:off x="4632960" y="3180080"/>
            <a:ext cx="7559040" cy="367792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9" name="Rectangle 8">
            <a:extLst>
              <a:ext uri="{FF2B5EF4-FFF2-40B4-BE49-F238E27FC236}">
                <a16:creationId xmlns:a16="http://schemas.microsoft.com/office/drawing/2014/main" id="{1507455B-4D51-B24D-B2AB-38EB65937949}"/>
              </a:ext>
            </a:extLst>
          </p:cNvPr>
          <p:cNvSpPr/>
          <p:nvPr/>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0" name="Straight Connector 9">
            <a:extLst>
              <a:ext uri="{FF2B5EF4-FFF2-40B4-BE49-F238E27FC236}">
                <a16:creationId xmlns:a16="http://schemas.microsoft.com/office/drawing/2014/main" id="{CCF8261B-B14B-FE44-9F7D-1D16591ABD16}"/>
              </a:ext>
            </a:extLst>
          </p:cNvPr>
          <p:cNvCxnSpPr>
            <a:cxnSpLocks/>
          </p:cNvCxnSpPr>
          <p:nvPr/>
        </p:nvCxnSpPr>
        <p:spPr>
          <a:xfrm>
            <a:off x="677331" y="348587"/>
            <a:ext cx="0" cy="1117538"/>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Google Shape;22;p3">
            <a:extLst>
              <a:ext uri="{FF2B5EF4-FFF2-40B4-BE49-F238E27FC236}">
                <a16:creationId xmlns:a16="http://schemas.microsoft.com/office/drawing/2014/main" id="{93EB43C9-9115-F142-9669-30D7A097A2F9}"/>
              </a:ext>
            </a:extLst>
          </p:cNvPr>
          <p:cNvSpPr txBox="1">
            <a:spLocks noGrp="1"/>
          </p:cNvSpPr>
          <p:nvPr>
            <p:ph type="title"/>
          </p:nvPr>
        </p:nvSpPr>
        <p:spPr>
          <a:xfrm>
            <a:off x="742519" y="343825"/>
            <a:ext cx="10772140"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2" name="Google Shape;26;p3">
            <a:extLst>
              <a:ext uri="{FF2B5EF4-FFF2-40B4-BE49-F238E27FC236}">
                <a16:creationId xmlns:a16="http://schemas.microsoft.com/office/drawing/2014/main" id="{5E740199-FC33-F744-9253-FAD59447BC01}"/>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3" name="Shape 18">
            <a:extLst>
              <a:ext uri="{FF2B5EF4-FFF2-40B4-BE49-F238E27FC236}">
                <a16:creationId xmlns:a16="http://schemas.microsoft.com/office/drawing/2014/main" id="{BFA1C70D-1C61-8E49-B7DC-53880C4C191F}"/>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08923958-BB56-0342-9A0D-10A1D48A263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9940827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9CE7A6D-03B8-074D-BF71-21ADD4C06A98}"/>
              </a:ext>
            </a:extLst>
          </p:cNvPr>
          <p:cNvSpPr/>
          <p:nvPr/>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20" name="Straight Connector 19">
            <a:extLst>
              <a:ext uri="{FF2B5EF4-FFF2-40B4-BE49-F238E27FC236}">
                <a16:creationId xmlns:a16="http://schemas.microsoft.com/office/drawing/2014/main" id="{FB4F2E6A-20C6-2F43-B38F-B418E76F81F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Google Shape;22;p3">
            <a:extLst>
              <a:ext uri="{FF2B5EF4-FFF2-40B4-BE49-F238E27FC236}">
                <a16:creationId xmlns:a16="http://schemas.microsoft.com/office/drawing/2014/main" id="{A15D03B9-66C5-504C-8108-72C9917E3989}"/>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22" name="Google Shape;26;p3">
            <a:extLst>
              <a:ext uri="{FF2B5EF4-FFF2-40B4-BE49-F238E27FC236}">
                <a16:creationId xmlns:a16="http://schemas.microsoft.com/office/drawing/2014/main" id="{14E51DBD-9718-9D4D-BB44-735DF21DDFD8}"/>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23" name="Shape 18">
            <a:extLst>
              <a:ext uri="{FF2B5EF4-FFF2-40B4-BE49-F238E27FC236}">
                <a16:creationId xmlns:a16="http://schemas.microsoft.com/office/drawing/2014/main" id="{6A24D8D4-2F76-874D-90FB-A1FD312DC89C}"/>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24" name="Shape 18">
            <a:extLst>
              <a:ext uri="{FF2B5EF4-FFF2-40B4-BE49-F238E27FC236}">
                <a16:creationId xmlns:a16="http://schemas.microsoft.com/office/drawing/2014/main" id="{A78793B2-B820-4849-8AC0-EA4E21E73902}"/>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6294574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6B6E6BB4-68AF-8740-99AC-6901B3A2050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5145748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4B488B-AFCB-0B4C-BBC3-ED838A99B7EA}"/>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067144D6-7189-5346-8FC1-BD2555EB7882}"/>
              </a:ext>
            </a:extLst>
          </p:cNvPr>
          <p:cNvCxnSpPr>
            <a:cxnSpLocks/>
          </p:cNvCxnSpPr>
          <p:nvPr/>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3169D907-9B9D-774B-B8B8-0614C36F55D3}"/>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7CBAA379-7C55-0A4C-8E79-215F48888E1B}"/>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Shape 18">
            <a:extLst>
              <a:ext uri="{FF2B5EF4-FFF2-40B4-BE49-F238E27FC236}">
                <a16:creationId xmlns:a16="http://schemas.microsoft.com/office/drawing/2014/main" id="{E452DC6E-D284-DA4A-B95E-C40FCD559981}"/>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F40BD09F-49C4-6347-A228-33926B2A459F}"/>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3440215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3" name="Shape 18">
            <a:extLst>
              <a:ext uri="{FF2B5EF4-FFF2-40B4-BE49-F238E27FC236}">
                <a16:creationId xmlns:a16="http://schemas.microsoft.com/office/drawing/2014/main" id="{53C50927-6EAA-6C40-8DE0-C1092418B913}"/>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363874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Picture Placeholder 15">
            <a:extLst>
              <a:ext uri="{FF2B5EF4-FFF2-40B4-BE49-F238E27FC236}">
                <a16:creationId xmlns:a16="http://schemas.microsoft.com/office/drawing/2014/main" id="{43E7D900-D136-BF47-B693-5059DAAAC9B5}"/>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11" name="Rectangle 10">
            <a:extLst>
              <a:ext uri="{FF2B5EF4-FFF2-40B4-BE49-F238E27FC236}">
                <a16:creationId xmlns:a16="http://schemas.microsoft.com/office/drawing/2014/main" id="{6C65ED82-B9F1-DE4E-966F-928A9A917F6C}"/>
              </a:ext>
            </a:extLst>
          </p:cNvPr>
          <p:cNvSpPr/>
          <p:nvPr/>
        </p:nvSpPr>
        <p:spPr>
          <a:xfrm>
            <a:off x="4"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2" name="Straight Connector 11">
            <a:extLst>
              <a:ext uri="{FF2B5EF4-FFF2-40B4-BE49-F238E27FC236}">
                <a16:creationId xmlns:a16="http://schemas.microsoft.com/office/drawing/2014/main" id="{49BEC2AD-1C22-014F-8407-32D20ECA0DA1}"/>
              </a:ext>
            </a:extLst>
          </p:cNvPr>
          <p:cNvCxnSpPr>
            <a:cxnSpLocks/>
          </p:cNvCxnSpPr>
          <p:nvPr/>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Google Shape;22;p3">
            <a:extLst>
              <a:ext uri="{FF2B5EF4-FFF2-40B4-BE49-F238E27FC236}">
                <a16:creationId xmlns:a16="http://schemas.microsoft.com/office/drawing/2014/main" id="{B9AFF49C-82E7-4441-B27D-ED02C6B0EF82}"/>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4" name="Google Shape;26;p3">
            <a:extLst>
              <a:ext uri="{FF2B5EF4-FFF2-40B4-BE49-F238E27FC236}">
                <a16:creationId xmlns:a16="http://schemas.microsoft.com/office/drawing/2014/main" id="{8F2CA12B-A61E-B44D-8860-6F150FD3585F}"/>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5" name="Shape 18">
            <a:extLst>
              <a:ext uri="{FF2B5EF4-FFF2-40B4-BE49-F238E27FC236}">
                <a16:creationId xmlns:a16="http://schemas.microsoft.com/office/drawing/2014/main" id="{A5C37964-46C7-314E-9370-D4C9898C9AA4}"/>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6" name="Shape 18">
            <a:extLst>
              <a:ext uri="{FF2B5EF4-FFF2-40B4-BE49-F238E27FC236}">
                <a16:creationId xmlns:a16="http://schemas.microsoft.com/office/drawing/2014/main" id="{E791B120-C979-7747-87E7-EC6FF80227C1}"/>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6489271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Picture Placeholder 15">
            <a:extLst>
              <a:ext uri="{FF2B5EF4-FFF2-40B4-BE49-F238E27FC236}">
                <a16:creationId xmlns:a16="http://schemas.microsoft.com/office/drawing/2014/main" id="{13DAB9AC-A96D-7E4A-9052-A3B08CCEA548}"/>
              </a:ext>
            </a:extLst>
          </p:cNvPr>
          <p:cNvSpPr>
            <a:spLocks noGrp="1"/>
          </p:cNvSpPr>
          <p:nvPr>
            <p:ph type="pic" sz="quarter" idx="11" hasCustomPrompt="1"/>
          </p:nvPr>
        </p:nvSpPr>
        <p:spPr>
          <a:xfrm>
            <a:off x="5120640" y="3728720"/>
            <a:ext cx="7071360" cy="312928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7" name="Google Shape;22;p3">
            <a:extLst>
              <a:ext uri="{FF2B5EF4-FFF2-40B4-BE49-F238E27FC236}">
                <a16:creationId xmlns:a16="http://schemas.microsoft.com/office/drawing/2014/main" id="{5967B75C-130F-404B-8884-1ADCE26C2933}"/>
              </a:ext>
            </a:extLst>
          </p:cNvPr>
          <p:cNvSpPr txBox="1">
            <a:spLocks noGrp="1"/>
          </p:cNvSpPr>
          <p:nvPr>
            <p:ph type="title"/>
          </p:nvPr>
        </p:nvSpPr>
        <p:spPr>
          <a:xfrm>
            <a:off x="815653" y="343825"/>
            <a:ext cx="10812332" cy="1122300"/>
          </a:xfrm>
          <a:prstGeom prst="rect">
            <a:avLst/>
          </a:prstGeom>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8" name="Google Shape;26;p3">
            <a:extLst>
              <a:ext uri="{FF2B5EF4-FFF2-40B4-BE49-F238E27FC236}">
                <a16:creationId xmlns:a16="http://schemas.microsoft.com/office/drawing/2014/main" id="{96026F97-E295-EE44-8918-397E895CF51B}"/>
              </a:ext>
            </a:extLst>
          </p:cNvPr>
          <p:cNvSpPr txBox="1">
            <a:spLocks noGrp="1"/>
          </p:cNvSpPr>
          <p:nvPr>
            <p:ph type="body" idx="1"/>
          </p:nvPr>
        </p:nvSpPr>
        <p:spPr>
          <a:xfrm>
            <a:off x="815653" y="1632560"/>
            <a:ext cx="7678107" cy="3213760"/>
          </a:xfrm>
          <a:prstGeom prst="rect">
            <a:avLst/>
          </a:prstGeom>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9" name="Rectangle 8">
            <a:extLst>
              <a:ext uri="{FF2B5EF4-FFF2-40B4-BE49-F238E27FC236}">
                <a16:creationId xmlns:a16="http://schemas.microsoft.com/office/drawing/2014/main" id="{57922E3B-EE72-A440-B354-D1DD05C40F24}"/>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0" name="Straight Connector 9">
            <a:extLst>
              <a:ext uri="{FF2B5EF4-FFF2-40B4-BE49-F238E27FC236}">
                <a16:creationId xmlns:a16="http://schemas.microsoft.com/office/drawing/2014/main" id="{367D4394-22FD-3541-A613-77ED038350A4}"/>
              </a:ext>
            </a:extLst>
          </p:cNvPr>
          <p:cNvCxnSpPr>
            <a:cxnSpLocks/>
          </p:cNvCxnSpPr>
          <p:nvPr/>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02ADAEC2-6E07-AB4E-A256-8186970FF5B0}"/>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1389EABA-3A51-F946-979B-2FCEF711E2C2}"/>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198390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79A9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GCSE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Statistics</a:t>
            </a:r>
          </a:p>
          <a:p>
            <a:endParaRPr lang="en-US" sz="1800" dirty="0">
              <a:solidFill>
                <a:schemeClr val="tx1"/>
              </a:solidFill>
            </a:endParaRPr>
          </a:p>
        </p:txBody>
      </p:sp>
      <p:pic>
        <p:nvPicPr>
          <p:cNvPr id="5" name="Picture 4" descr="A picture containing animal figure, cartoon&#10;&#10;Description automatically generated">
            <a:extLst>
              <a:ext uri="{FF2B5EF4-FFF2-40B4-BE49-F238E27FC236}">
                <a16:creationId xmlns:a16="http://schemas.microsoft.com/office/drawing/2014/main" id="{8A3CEDA1-988B-6880-5E26-917A1C1E8C9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4218" y="3427200"/>
            <a:ext cx="4223832" cy="3430800"/>
          </a:xfrm>
          <a:prstGeom prst="rect">
            <a:avLst/>
          </a:prstGeom>
        </p:spPr>
      </p:pic>
      <p:pic>
        <p:nvPicPr>
          <p:cNvPr id="3" name="Picture 2" descr="A picture containing graphical user interface&#10;&#10;Description automatically generated">
            <a:extLst>
              <a:ext uri="{FF2B5EF4-FFF2-40B4-BE49-F238E27FC236}">
                <a16:creationId xmlns:a16="http://schemas.microsoft.com/office/drawing/2014/main" id="{649D1AB6-9EFC-8EED-F245-3129E0A57C3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19497994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6DF989-A836-9644-B133-06BB9CD16C2A}"/>
              </a:ext>
            </a:extLst>
          </p:cNvPr>
          <p:cNvSpPr/>
          <p:nvPr/>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pic>
        <p:nvPicPr>
          <p:cNvPr id="8" name="Picture 7">
            <a:extLst>
              <a:ext uri="{FF2B5EF4-FFF2-40B4-BE49-F238E27FC236}">
                <a16:creationId xmlns:a16="http://schemas.microsoft.com/office/drawing/2014/main" id="{C2ED3160-4532-A74F-9D0A-36499A9349FB}"/>
              </a:ext>
            </a:extLst>
          </p:cNvPr>
          <p:cNvPicPr>
            <a:picLocks noChangeAspect="1"/>
          </p:cNvPicPr>
          <p:nvPr/>
        </p:nvPicPr>
        <p:blipFill>
          <a:blip r:embed="rId2"/>
          <a:stretch>
            <a:fillRect/>
          </a:stretch>
        </p:blipFill>
        <p:spPr>
          <a:xfrm>
            <a:off x="1" y="6091834"/>
            <a:ext cx="1754714" cy="792000"/>
          </a:xfrm>
          <a:prstGeom prst="rect">
            <a:avLst/>
          </a:prstGeom>
        </p:spPr>
      </p:pic>
      <p:sp>
        <p:nvSpPr>
          <p:cNvPr id="10" name="Text Placeholder 2">
            <a:extLst>
              <a:ext uri="{FF2B5EF4-FFF2-40B4-BE49-F238E27FC236}">
                <a16:creationId xmlns:a16="http://schemas.microsoft.com/office/drawing/2014/main" id="{F05F927C-6039-2D4D-B77E-EE139D74B1B0}"/>
              </a:ext>
            </a:extLst>
          </p:cNvPr>
          <p:cNvSpPr>
            <a:spLocks noGrp="1"/>
          </p:cNvSpPr>
          <p:nvPr>
            <p:ph type="body" sz="quarter" idx="10" hasCustomPrompt="1"/>
          </p:nvPr>
        </p:nvSpPr>
        <p:spPr>
          <a:xfrm>
            <a:off x="815654" y="354915"/>
            <a:ext cx="8902700" cy="2074862"/>
          </a:xfrm>
          <a:prstGeom prst="rect">
            <a:avLst/>
          </a:prstGeom>
        </p:spPr>
        <p:txBody>
          <a:bodyPr/>
          <a:lstStyle>
            <a:lvl1pPr marL="50800" indent="0">
              <a:lnSpc>
                <a:spcPct val="100000"/>
              </a:lnSpc>
              <a:spcBef>
                <a:spcPts val="0"/>
              </a:spcBef>
              <a:buFontTx/>
              <a:buNone/>
              <a:defRPr sz="4800">
                <a:latin typeface="Arial" panose="020B0604020202020204" pitchFamily="34" charset="0"/>
                <a:cs typeface="Arial" panose="020B0604020202020204" pitchFamily="34" charset="0"/>
              </a:defRPr>
            </a:lvl1pPr>
          </a:lstStyle>
          <a:p>
            <a:r>
              <a:rPr lang="en-GB"/>
              <a:t>Pearson Edexcel</a:t>
            </a:r>
          </a:p>
          <a:p>
            <a:r>
              <a:rPr lang="en-GB"/>
              <a:t>Insert subject here</a:t>
            </a:r>
          </a:p>
        </p:txBody>
      </p:sp>
      <p:pic>
        <p:nvPicPr>
          <p:cNvPr id="2" name="Picture 1" descr="Icon&#10;&#10;Description automatically generated">
            <a:extLst>
              <a:ext uri="{FF2B5EF4-FFF2-40B4-BE49-F238E27FC236}">
                <a16:creationId xmlns:a16="http://schemas.microsoft.com/office/drawing/2014/main" id="{CCF09E80-2EA9-BE0D-6A0F-C2E4D61F8E96}"/>
              </a:ext>
            </a:extLst>
          </p:cNvPr>
          <p:cNvPicPr>
            <a:picLocks noChangeAspect="1"/>
          </p:cNvPicPr>
          <p:nvPr userDrawn="1"/>
        </p:nvPicPr>
        <p:blipFill>
          <a:blip r:embed="rId3"/>
          <a:stretch>
            <a:fillRect/>
          </a:stretch>
        </p:blipFill>
        <p:spPr>
          <a:xfrm>
            <a:off x="7130042" y="3429000"/>
            <a:ext cx="4777292" cy="3297600"/>
          </a:xfrm>
          <a:prstGeom prst="rect">
            <a:avLst/>
          </a:prstGeom>
        </p:spPr>
      </p:pic>
    </p:spTree>
    <p:extLst>
      <p:ext uri="{BB962C8B-B14F-4D97-AF65-F5344CB8AC3E}">
        <p14:creationId xmlns:p14="http://schemas.microsoft.com/office/powerpoint/2010/main" val="38434425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11D0AC-C5FA-BE43-8045-701FD9A33226}"/>
              </a:ext>
            </a:extLst>
          </p:cNvPr>
          <p:cNvSpPr/>
          <p:nvPr/>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pic>
        <p:nvPicPr>
          <p:cNvPr id="9" name="Picture 8" descr="Icon&#10;&#10;Description automatically generated">
            <a:extLst>
              <a:ext uri="{FF2B5EF4-FFF2-40B4-BE49-F238E27FC236}">
                <a16:creationId xmlns:a16="http://schemas.microsoft.com/office/drawing/2014/main" id="{1885CC0B-F524-A341-A0CB-7438DD832F31}"/>
              </a:ext>
            </a:extLst>
          </p:cNvPr>
          <p:cNvPicPr>
            <a:picLocks noChangeAspect="1"/>
          </p:cNvPicPr>
          <p:nvPr/>
        </p:nvPicPr>
        <p:blipFill>
          <a:blip r:embed="rId2"/>
          <a:stretch>
            <a:fillRect/>
          </a:stretch>
        </p:blipFill>
        <p:spPr>
          <a:xfrm>
            <a:off x="7130042" y="3429000"/>
            <a:ext cx="4777292" cy="3297600"/>
          </a:xfrm>
          <a:prstGeom prst="rect">
            <a:avLst/>
          </a:prstGeom>
        </p:spPr>
      </p:pic>
      <p:sp>
        <p:nvSpPr>
          <p:cNvPr id="10" name="Google Shape;22;p3">
            <a:extLst>
              <a:ext uri="{FF2B5EF4-FFF2-40B4-BE49-F238E27FC236}">
                <a16:creationId xmlns:a16="http://schemas.microsoft.com/office/drawing/2014/main" id="{722B4281-C6BD-E246-AB15-A885D483B365}"/>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Tree>
    <p:extLst>
      <p:ext uri="{BB962C8B-B14F-4D97-AF65-F5344CB8AC3E}">
        <p14:creationId xmlns:p14="http://schemas.microsoft.com/office/powerpoint/2010/main" val="2961322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6B6E6BB4-68AF-8740-99AC-6901B3A2050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7675266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p:nvSpPr>
        <p:spPr>
          <a:xfrm>
            <a:off x="0" y="343826"/>
            <a:ext cx="677331" cy="1158875"/>
          </a:xfrm>
          <a:prstGeom prst="rect">
            <a:avLst/>
          </a:prstGeom>
          <a:solidFill>
            <a:srgbClr val="9E00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6B6E6BB4-68AF-8740-99AC-6901B3A2050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3848228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3" name="Shape 18">
            <a:extLst>
              <a:ext uri="{FF2B5EF4-FFF2-40B4-BE49-F238E27FC236}">
                <a16:creationId xmlns:a16="http://schemas.microsoft.com/office/drawing/2014/main" id="{53C50927-6EAA-6C40-8DE0-C1092418B913}"/>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2410616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6B6E6BB4-68AF-8740-99AC-6901B3A2050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9726803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2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3" name="Shape 18">
            <a:extLst>
              <a:ext uri="{FF2B5EF4-FFF2-40B4-BE49-F238E27FC236}">
                <a16:creationId xmlns:a16="http://schemas.microsoft.com/office/drawing/2014/main" id="{53C50927-6EAA-6C40-8DE0-C1092418B913}"/>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4603656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4_Title Slide">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D670955E-33C7-544E-B9AE-0C482B8CD901}"/>
              </a:ext>
            </a:extLst>
          </p:cNvPr>
          <p:cNvSpPr>
            <a:spLocks noGrp="1"/>
          </p:cNvSpPr>
          <p:nvPr>
            <p:ph type="pic" sz="quarter" idx="11" hasCustomPrompt="1"/>
          </p:nvPr>
        </p:nvSpPr>
        <p:spPr>
          <a:xfrm>
            <a:off x="2397571" y="0"/>
            <a:ext cx="9794429"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Rectangle 7">
            <a:extLst>
              <a:ext uri="{FF2B5EF4-FFF2-40B4-BE49-F238E27FC236}">
                <a16:creationId xmlns:a16="http://schemas.microsoft.com/office/drawing/2014/main" id="{859821B7-8ABF-8C42-8139-3F0576ECD573}"/>
              </a:ext>
            </a:extLst>
          </p:cNvPr>
          <p:cNvSpPr/>
          <p:nvPr/>
        </p:nvSpPr>
        <p:spPr>
          <a:xfrm>
            <a:off x="0" y="557784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Google Shape;26;p3">
            <a:extLst>
              <a:ext uri="{FF2B5EF4-FFF2-40B4-BE49-F238E27FC236}">
                <a16:creationId xmlns:a16="http://schemas.microsoft.com/office/drawing/2014/main" id="{2F62CD83-B72E-BE4B-A702-FD665EC1CDCF}"/>
              </a:ext>
            </a:extLst>
          </p:cNvPr>
          <p:cNvSpPr txBox="1">
            <a:spLocks noGrp="1"/>
          </p:cNvSpPr>
          <p:nvPr>
            <p:ph type="body" idx="1"/>
          </p:nvPr>
        </p:nvSpPr>
        <p:spPr>
          <a:xfrm>
            <a:off x="815651" y="1651235"/>
            <a:ext cx="5280348" cy="4286578"/>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49EE0A2D-64E8-6340-AE3E-FD31E19BFAE7}"/>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8E0BB3-BEAE-9843-A800-1946147CEDA5}"/>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5" name="Google Shape;22;p3">
            <a:extLst>
              <a:ext uri="{FF2B5EF4-FFF2-40B4-BE49-F238E27FC236}">
                <a16:creationId xmlns:a16="http://schemas.microsoft.com/office/drawing/2014/main" id="{1ED765DF-6E9E-7C41-B836-CC4C2AD48FCA}"/>
              </a:ext>
            </a:extLst>
          </p:cNvPr>
          <p:cNvSpPr txBox="1">
            <a:spLocks noGrp="1"/>
          </p:cNvSpPr>
          <p:nvPr>
            <p:ph type="title"/>
          </p:nvPr>
        </p:nvSpPr>
        <p:spPr>
          <a:xfrm>
            <a:off x="815652" y="343825"/>
            <a:ext cx="5280344"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6" name="Straight Connector 15">
            <a:extLst>
              <a:ext uri="{FF2B5EF4-FFF2-40B4-BE49-F238E27FC236}">
                <a16:creationId xmlns:a16="http://schemas.microsoft.com/office/drawing/2014/main" id="{80A163EE-F477-A64E-A048-3C76F9C3AA51}"/>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12912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CEC443E1-16C0-0E45-B04E-69C5916D1A2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Google Shape;26;p3">
            <a:extLst>
              <a:ext uri="{FF2B5EF4-FFF2-40B4-BE49-F238E27FC236}">
                <a16:creationId xmlns:a16="http://schemas.microsoft.com/office/drawing/2014/main" id="{15BEBC6C-12B9-8942-B6A0-215A47D28ED0}"/>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9" name="Rectangle 8">
            <a:extLst>
              <a:ext uri="{FF2B5EF4-FFF2-40B4-BE49-F238E27FC236}">
                <a16:creationId xmlns:a16="http://schemas.microsoft.com/office/drawing/2014/main" id="{A081336F-8B3B-DD49-8F6D-4DDF38EFF9EF}"/>
              </a:ext>
            </a:extLst>
          </p:cNvPr>
          <p:cNvSpPr/>
          <p:nvPr/>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0" name="Google Shape;22;p3">
            <a:extLst>
              <a:ext uri="{FF2B5EF4-FFF2-40B4-BE49-F238E27FC236}">
                <a16:creationId xmlns:a16="http://schemas.microsoft.com/office/drawing/2014/main" id="{D67FE7F7-ADAB-C547-8A5F-07BF4E79B56D}"/>
              </a:ext>
            </a:extLst>
          </p:cNvPr>
          <p:cNvSpPr txBox="1">
            <a:spLocks noGrp="1"/>
          </p:cNvSpPr>
          <p:nvPr>
            <p:ph type="title"/>
          </p:nvPr>
        </p:nvSpPr>
        <p:spPr>
          <a:xfrm>
            <a:off x="815652" y="343825"/>
            <a:ext cx="5048851"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1" name="Straight Connector 10">
            <a:extLst>
              <a:ext uri="{FF2B5EF4-FFF2-40B4-BE49-F238E27FC236}">
                <a16:creationId xmlns:a16="http://schemas.microsoft.com/office/drawing/2014/main" id="{8FFAD351-A177-AD41-8270-34DAA44C4594}"/>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hape 18">
            <a:extLst>
              <a:ext uri="{FF2B5EF4-FFF2-40B4-BE49-F238E27FC236}">
                <a16:creationId xmlns:a16="http://schemas.microsoft.com/office/drawing/2014/main" id="{2E1484CA-8B46-4849-A01A-AA7AA11456CE}"/>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9A2D9B-1421-5D41-B6D9-8CCEF8755B6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757430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97747C1-FDF9-4A4C-A106-2957A49535C0}"/>
              </a:ext>
            </a:extLst>
          </p:cNvPr>
          <p:cNvSpPr/>
          <p:nvPr/>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8" name="Picture Placeholder 15">
            <a:extLst>
              <a:ext uri="{FF2B5EF4-FFF2-40B4-BE49-F238E27FC236}">
                <a16:creationId xmlns:a16="http://schemas.microsoft.com/office/drawing/2014/main" id="{EF7626D8-34EF-9749-A224-C98FB027952E}"/>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9" name="Google Shape;26;p3">
            <a:extLst>
              <a:ext uri="{FF2B5EF4-FFF2-40B4-BE49-F238E27FC236}">
                <a16:creationId xmlns:a16="http://schemas.microsoft.com/office/drawing/2014/main" id="{6A3C261C-2AC4-D342-8B90-5D2ED4AFCB30}"/>
              </a:ext>
            </a:extLst>
          </p:cNvPr>
          <p:cNvSpPr txBox="1">
            <a:spLocks noGrp="1"/>
          </p:cNvSpPr>
          <p:nvPr>
            <p:ph type="body" idx="1"/>
          </p:nvPr>
        </p:nvSpPr>
        <p:spPr>
          <a:xfrm>
            <a:off x="5621869" y="343826"/>
            <a:ext cx="5802427" cy="5906503"/>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10" name="Straight Connector 9">
            <a:extLst>
              <a:ext uri="{FF2B5EF4-FFF2-40B4-BE49-F238E27FC236}">
                <a16:creationId xmlns:a16="http://schemas.microsoft.com/office/drawing/2014/main" id="{C700ECD3-2A88-3B42-9F99-E8540E5F1D8D}"/>
              </a:ext>
            </a:extLst>
          </p:cNvPr>
          <p:cNvCxnSpPr>
            <a:cxnSpLocks/>
          </p:cNvCxnSpPr>
          <p:nvPr/>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95380D3F-4D1C-DA49-A398-FFFAFD68A29D}"/>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65B1F2A-25F2-564F-9289-8B4083A992C7}"/>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69415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79A9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4" name="Picture 3" descr="A picture containing animal figure, cartoon&#10;&#10;Description automatically generated">
            <a:extLst>
              <a:ext uri="{FF2B5EF4-FFF2-40B4-BE49-F238E27FC236}">
                <a16:creationId xmlns:a16="http://schemas.microsoft.com/office/drawing/2014/main" id="{AB795C35-1033-AF80-67DE-54099BF8EAF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44292" y="4143600"/>
            <a:ext cx="3341836" cy="2714400"/>
          </a:xfrm>
          <a:prstGeom prst="rect">
            <a:avLst/>
          </a:prstGeom>
        </p:spPr>
      </p:pic>
      <p:pic>
        <p:nvPicPr>
          <p:cNvPr id="3" name="Picture 2" descr="A picture containing graphical user interface&#10;&#10;Description automatically generated">
            <a:extLst>
              <a:ext uri="{FF2B5EF4-FFF2-40B4-BE49-F238E27FC236}">
                <a16:creationId xmlns:a16="http://schemas.microsoft.com/office/drawing/2014/main" id="{ADC57D68-1272-C03E-D834-46BA819B704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9273228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784391-D1C0-AB45-B95A-398B6FED1CCA}"/>
              </a:ext>
            </a:extLst>
          </p:cNvPr>
          <p:cNvSpPr/>
          <p:nvPr/>
        </p:nvSpPr>
        <p:spPr>
          <a:xfrm>
            <a:off x="1" y="1"/>
            <a:ext cx="3671147" cy="1979271"/>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6" name="Picture Placeholder 15">
            <a:extLst>
              <a:ext uri="{FF2B5EF4-FFF2-40B4-BE49-F238E27FC236}">
                <a16:creationId xmlns:a16="http://schemas.microsoft.com/office/drawing/2014/main" id="{317BB512-C5DE-D746-8A5F-0215BDBC6B5E}"/>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7" name="Google Shape;26;p3">
            <a:extLst>
              <a:ext uri="{FF2B5EF4-FFF2-40B4-BE49-F238E27FC236}">
                <a16:creationId xmlns:a16="http://schemas.microsoft.com/office/drawing/2014/main" id="{D7C0B1B3-A847-2042-B1C1-2294AD157008}"/>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8" name="Straight Connector 7">
            <a:extLst>
              <a:ext uri="{FF2B5EF4-FFF2-40B4-BE49-F238E27FC236}">
                <a16:creationId xmlns:a16="http://schemas.microsoft.com/office/drawing/2014/main" id="{B9573E9D-30FF-9F43-B07B-89B38C9003EA}"/>
              </a:ext>
            </a:extLst>
          </p:cNvPr>
          <p:cNvCxnSpPr>
            <a:cxnSpLocks/>
          </p:cNvCxnSpPr>
          <p:nvPr/>
        </p:nvCxnSpPr>
        <p:spPr>
          <a:xfrm>
            <a:off x="677331"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7FB2713-6A95-8F4D-BFEC-60BB0758DB86}"/>
              </a:ext>
            </a:extLst>
          </p:cNvPr>
          <p:cNvSpPr txBox="1">
            <a:spLocks noGrp="1"/>
          </p:cNvSpPr>
          <p:nvPr>
            <p:ph type="title"/>
          </p:nvPr>
        </p:nvSpPr>
        <p:spPr>
          <a:xfrm>
            <a:off x="730185" y="1392450"/>
            <a:ext cx="10784475"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Shape 18">
            <a:extLst>
              <a:ext uri="{FF2B5EF4-FFF2-40B4-BE49-F238E27FC236}">
                <a16:creationId xmlns:a16="http://schemas.microsoft.com/office/drawing/2014/main" id="{635E2F9A-6386-F141-94EF-28A0B44CEAFF}"/>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1" name="Shape 18">
            <a:extLst>
              <a:ext uri="{FF2B5EF4-FFF2-40B4-BE49-F238E27FC236}">
                <a16:creationId xmlns:a16="http://schemas.microsoft.com/office/drawing/2014/main" id="{81CA6B00-C43B-7146-8F7F-0ABCCAF5946C}"/>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45814006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
        <p:nvSpPr>
          <p:cNvPr id="7" name="Rectangle 6">
            <a:extLst>
              <a:ext uri="{FF2B5EF4-FFF2-40B4-BE49-F238E27FC236}">
                <a16:creationId xmlns:a16="http://schemas.microsoft.com/office/drawing/2014/main" id="{605883FE-3521-A2AC-71D4-ACCA23263DC0}"/>
              </a:ext>
            </a:extLst>
          </p:cNvPr>
          <p:cNvSpPr/>
          <p:nvPr userDrawn="1"/>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4E609F63-C39E-5135-EC8E-C996C7645D82}"/>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Shape 18">
            <a:extLst>
              <a:ext uri="{FF2B5EF4-FFF2-40B4-BE49-F238E27FC236}">
                <a16:creationId xmlns:a16="http://schemas.microsoft.com/office/drawing/2014/main" id="{3AD8F8C0-D1D7-605D-D82F-0F8697F3FD6C}"/>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0" name="Shape 18">
            <a:extLst>
              <a:ext uri="{FF2B5EF4-FFF2-40B4-BE49-F238E27FC236}">
                <a16:creationId xmlns:a16="http://schemas.microsoft.com/office/drawing/2014/main" id="{0B7C515C-D727-94F2-761E-08F4DE3D5798}"/>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198009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End Scree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42F1967-F916-EA40-A82A-56670A3EEAD3}"/>
              </a:ext>
            </a:extLst>
          </p:cNvPr>
          <p:cNvPicPr>
            <a:picLocks noChangeAspect="1"/>
          </p:cNvPicPr>
          <p:nvPr/>
        </p:nvPicPr>
        <p:blipFill>
          <a:blip r:embed="rId2"/>
          <a:stretch>
            <a:fillRect/>
          </a:stretch>
        </p:blipFill>
        <p:spPr>
          <a:xfrm>
            <a:off x="4919461" y="2601000"/>
            <a:ext cx="2353077" cy="1656000"/>
          </a:xfrm>
          <a:prstGeom prst="rect">
            <a:avLst/>
          </a:prstGeom>
        </p:spPr>
      </p:pic>
    </p:spTree>
    <p:extLst>
      <p:ext uri="{BB962C8B-B14F-4D97-AF65-F5344CB8AC3E}">
        <p14:creationId xmlns:p14="http://schemas.microsoft.com/office/powerpoint/2010/main" val="32977534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003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bg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bg1"/>
                </a:solidFill>
                <a:latin typeface="Arial" panose="020B0604020202020204" pitchFamily="34" charset="0"/>
                <a:cs typeface="Arial" panose="020B0604020202020204" pitchFamily="34" charset="0"/>
              </a:rPr>
              <a:t>Mathematics in Context </a:t>
            </a:r>
            <a:r>
              <a:rPr lang="en-GB" sz="4800" b="0" i="0" dirty="0">
                <a:solidFill>
                  <a:schemeClr val="bg1"/>
                </a:solidFill>
                <a:effectLst/>
                <a:latin typeface="Arial" panose="020B0604020202020204" pitchFamily="34" charset="0"/>
              </a:rPr>
              <a:t>(Level 3 Core Maths)</a:t>
            </a:r>
            <a:endParaRPr lang="en-GB" sz="4800" dirty="0">
              <a:solidFill>
                <a:schemeClr val="bg1"/>
              </a:solidFill>
              <a:latin typeface="Arial" panose="020B0604020202020204" pitchFamily="34" charset="0"/>
              <a:cs typeface="Arial" panose="020B0604020202020204" pitchFamily="34" charset="0"/>
            </a:endParaRPr>
          </a:p>
          <a:p>
            <a:endParaRPr lang="en-US" sz="1800" dirty="0">
              <a:solidFill>
                <a:schemeClr val="bg1"/>
              </a:solidFill>
            </a:endParaRPr>
          </a:p>
        </p:txBody>
      </p:sp>
      <p:pic>
        <p:nvPicPr>
          <p:cNvPr id="25" name="Picture 24" descr="A group of ants on a plant&#10;&#10;Description automatically generated">
            <a:extLst>
              <a:ext uri="{FF2B5EF4-FFF2-40B4-BE49-F238E27FC236}">
                <a16:creationId xmlns:a16="http://schemas.microsoft.com/office/drawing/2014/main" id="{FCA636C0-EE1F-F244-7F89-78DB3E05BB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9501663">
            <a:off x="8560408" y="1557686"/>
            <a:ext cx="3802631" cy="5274000"/>
          </a:xfrm>
          <a:prstGeom prst="rect">
            <a:avLst/>
          </a:prstGeom>
        </p:spPr>
      </p:pic>
      <p:pic>
        <p:nvPicPr>
          <p:cNvPr id="28" name="Picture 27" descr="A blue and white logo&#10;&#10;Description automatically generated">
            <a:extLst>
              <a:ext uri="{FF2B5EF4-FFF2-40B4-BE49-F238E27FC236}">
                <a16:creationId xmlns:a16="http://schemas.microsoft.com/office/drawing/2014/main" id="{FFE90157-449B-388C-FCCC-B73037D5CDE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3273699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003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4" name="Picture 3" descr="A group of ants on a plant&#10;&#10;Description automatically generated">
            <a:extLst>
              <a:ext uri="{FF2B5EF4-FFF2-40B4-BE49-F238E27FC236}">
                <a16:creationId xmlns:a16="http://schemas.microsoft.com/office/drawing/2014/main" id="{EC612955-B8AA-66C1-DCE1-BA8B574DB9D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9555328">
            <a:off x="9930614" y="3639174"/>
            <a:ext cx="2362044" cy="3276000"/>
          </a:xfrm>
          <a:prstGeom prst="rect">
            <a:avLst/>
          </a:prstGeom>
        </p:spPr>
      </p:pic>
      <p:pic>
        <p:nvPicPr>
          <p:cNvPr id="3" name="Picture 2" descr="A blue and white logo&#10;&#10;Description automatically generated">
            <a:extLst>
              <a:ext uri="{FF2B5EF4-FFF2-40B4-BE49-F238E27FC236}">
                <a16:creationId xmlns:a16="http://schemas.microsoft.com/office/drawing/2014/main" id="{F98CD1A2-C357-41D2-725F-17C3C8B93ED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922275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D0B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A Level</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Further Mathematics</a:t>
            </a:r>
          </a:p>
          <a:p>
            <a:endParaRPr lang="en-US" sz="1800" dirty="0">
              <a:solidFill>
                <a:schemeClr val="tx1"/>
              </a:solidFill>
            </a:endParaRPr>
          </a:p>
        </p:txBody>
      </p:sp>
      <p:pic>
        <p:nvPicPr>
          <p:cNvPr id="6" name="Picture 5" descr="A picture containing graphical user interface&#10;&#10;Description automatically generated">
            <a:extLst>
              <a:ext uri="{FF2B5EF4-FFF2-40B4-BE49-F238E27FC236}">
                <a16:creationId xmlns:a16="http://schemas.microsoft.com/office/drawing/2014/main" id="{B4EBED24-550A-7704-8221-CC4559B84A8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pic>
        <p:nvPicPr>
          <p:cNvPr id="9" name="Picture 8" descr="A group of white paper snowflakes&#10;&#10;Description automatically generated with low confidence">
            <a:extLst>
              <a:ext uri="{FF2B5EF4-FFF2-40B4-BE49-F238E27FC236}">
                <a16:creationId xmlns:a16="http://schemas.microsoft.com/office/drawing/2014/main" id="{1FD98571-16A0-A60D-0C26-9576D4211E4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12442" b="17128"/>
          <a:stretch/>
        </p:blipFill>
        <p:spPr>
          <a:xfrm>
            <a:off x="8036759" y="2664894"/>
            <a:ext cx="4001291" cy="3983064"/>
          </a:xfrm>
          <a:prstGeom prst="rect">
            <a:avLst/>
          </a:prstGeom>
        </p:spPr>
      </p:pic>
    </p:spTree>
    <p:extLst>
      <p:ext uri="{BB962C8B-B14F-4D97-AF65-F5344CB8AC3E}">
        <p14:creationId xmlns:p14="http://schemas.microsoft.com/office/powerpoint/2010/main" val="3401560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D0B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3" name="Picture 2" descr="A picture containing graphical user interface&#10;&#10;Description automatically generated">
            <a:extLst>
              <a:ext uri="{FF2B5EF4-FFF2-40B4-BE49-F238E27FC236}">
                <a16:creationId xmlns:a16="http://schemas.microsoft.com/office/drawing/2014/main" id="{A0917949-C289-9A55-4B10-621DFA6F749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pic>
        <p:nvPicPr>
          <p:cNvPr id="4" name="Picture 3" descr="A group of white paper snowflakes&#10;&#10;Description automatically generated with low confidence">
            <a:extLst>
              <a:ext uri="{FF2B5EF4-FFF2-40B4-BE49-F238E27FC236}">
                <a16:creationId xmlns:a16="http://schemas.microsoft.com/office/drawing/2014/main" id="{C2C984FB-AD82-5C7F-4DC9-4A5D7A2A3D4A}"/>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12442" b="17128"/>
          <a:stretch/>
        </p:blipFill>
        <p:spPr>
          <a:xfrm>
            <a:off x="8535792" y="3161654"/>
            <a:ext cx="3502258" cy="3486304"/>
          </a:xfrm>
          <a:prstGeom prst="rect">
            <a:avLst/>
          </a:prstGeom>
        </p:spPr>
      </p:pic>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Tree>
    <p:extLst>
      <p:ext uri="{BB962C8B-B14F-4D97-AF65-F5344CB8AC3E}">
        <p14:creationId xmlns:p14="http://schemas.microsoft.com/office/powerpoint/2010/main" val="25117459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D0B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A Level</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Mathematics</a:t>
            </a:r>
          </a:p>
          <a:p>
            <a:endParaRPr lang="en-US" sz="1800" dirty="0">
              <a:solidFill>
                <a:schemeClr val="tx1"/>
              </a:solidFill>
            </a:endParaRPr>
          </a:p>
        </p:txBody>
      </p:sp>
      <p:pic>
        <p:nvPicPr>
          <p:cNvPr id="4" name="Picture 3" descr="A picture containing origami&#10;&#10;Description automatically generated">
            <a:extLst>
              <a:ext uri="{FF2B5EF4-FFF2-40B4-BE49-F238E27FC236}">
                <a16:creationId xmlns:a16="http://schemas.microsoft.com/office/drawing/2014/main" id="{1D9AD42C-4735-CEF8-E754-03D062B113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46639" y="2669226"/>
            <a:ext cx="4691411" cy="3974400"/>
          </a:xfrm>
          <a:prstGeom prst="rect">
            <a:avLst/>
          </a:prstGeom>
        </p:spPr>
      </p:pic>
      <p:pic>
        <p:nvPicPr>
          <p:cNvPr id="3" name="Picture 2" descr="A picture containing graphical user interface&#10;&#10;Description automatically generated">
            <a:extLst>
              <a:ext uri="{FF2B5EF4-FFF2-40B4-BE49-F238E27FC236}">
                <a16:creationId xmlns:a16="http://schemas.microsoft.com/office/drawing/2014/main" id="{7113BE85-7FBA-A497-B33B-FA1C9D0CDD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0830129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5.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theme" Target="../theme/theme7.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23/09/2024</a:t>
            </a:fld>
            <a:endParaRPr lang="en-GB"/>
          </a:p>
        </p:txBody>
      </p:sp>
    </p:spTree>
    <p:extLst>
      <p:ext uri="{BB962C8B-B14F-4D97-AF65-F5344CB8AC3E}">
        <p14:creationId xmlns:p14="http://schemas.microsoft.com/office/powerpoint/2010/main" val="2733966777"/>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44" r:id="rId3"/>
    <p:sldLayoutId id="2147483745" r:id="rId4"/>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23/09/2024</a:t>
            </a:fld>
            <a:endParaRPr lang="en-GB"/>
          </a:p>
        </p:txBody>
      </p:sp>
    </p:spTree>
    <p:extLst>
      <p:ext uri="{BB962C8B-B14F-4D97-AF65-F5344CB8AC3E}">
        <p14:creationId xmlns:p14="http://schemas.microsoft.com/office/powerpoint/2010/main" val="2609988953"/>
      </p:ext>
    </p:extLst>
  </p:cSld>
  <p:clrMap bg1="lt1" tx1="dk1" bg2="lt2" tx2="dk2" accent1="accent1" accent2="accent2" accent3="accent3" accent4="accent4" accent5="accent5" accent6="accent6" hlink="hlink" folHlink="folHlink"/>
  <p:sldLayoutIdLst>
    <p:sldLayoutId id="2147483747" r:id="rId1"/>
    <p:sldLayoutId id="2147483748"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23/09/2024</a:t>
            </a:fld>
            <a:endParaRPr lang="en-GB"/>
          </a:p>
        </p:txBody>
      </p:sp>
    </p:spTree>
    <p:extLst>
      <p:ext uri="{BB962C8B-B14F-4D97-AF65-F5344CB8AC3E}">
        <p14:creationId xmlns:p14="http://schemas.microsoft.com/office/powerpoint/2010/main" val="1211160949"/>
      </p:ext>
    </p:extLst>
  </p:cSld>
  <p:clrMap bg1="lt1" tx1="dk1" bg2="lt2" tx2="dk2" accent1="accent1" accent2="accent2" accent3="accent3" accent4="accent4" accent5="accent5" accent6="accent6" hlink="hlink" folHlink="folHlink"/>
  <p:sldLayoutIdLst>
    <p:sldLayoutId id="2147483738" r:id="rId1"/>
    <p:sldLayoutId id="2147483739"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23/09/2024</a:t>
            </a:fld>
            <a:endParaRPr lang="en-GB"/>
          </a:p>
        </p:txBody>
      </p:sp>
    </p:spTree>
    <p:extLst>
      <p:ext uri="{BB962C8B-B14F-4D97-AF65-F5344CB8AC3E}">
        <p14:creationId xmlns:p14="http://schemas.microsoft.com/office/powerpoint/2010/main" val="3708649948"/>
      </p:ext>
    </p:extLst>
  </p:cSld>
  <p:clrMap bg1="lt1" tx1="dk1" bg2="lt2" tx2="dk2" accent1="accent1" accent2="accent2" accent3="accent3" accent4="accent4" accent5="accent5" accent6="accent6" hlink="hlink" folHlink="folHlink"/>
  <p:sldLayoutIdLst>
    <p:sldLayoutId id="2147483741" r:id="rId1"/>
    <p:sldLayoutId id="2147483742"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E90EDBE-A76A-6242-8A2B-8B3EE43A8888}"/>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F49968F-CA6F-4341-93C3-3DDEA4065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4" name="Date Placeholder 3">
            <a:extLst>
              <a:ext uri="{FF2B5EF4-FFF2-40B4-BE49-F238E27FC236}">
                <a16:creationId xmlns:a16="http://schemas.microsoft.com/office/drawing/2014/main" id="{AB547073-874E-1F4F-95E9-F3403D2A05F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7E1B7D-76F9-CF4C-9C9A-54ACC223C70F}" type="datetimeFigureOut">
              <a:rPr lang="en-GB" smtClean="0"/>
              <a:t>23/09/2024</a:t>
            </a:fld>
            <a:endParaRPr lang="en-GB"/>
          </a:p>
        </p:txBody>
      </p:sp>
      <p:sp>
        <p:nvSpPr>
          <p:cNvPr id="5" name="Footer Placeholder 4">
            <a:extLst>
              <a:ext uri="{FF2B5EF4-FFF2-40B4-BE49-F238E27FC236}">
                <a16:creationId xmlns:a16="http://schemas.microsoft.com/office/drawing/2014/main" id="{14494EFB-CE1F-6244-8DDE-2CCA7C9081F5}"/>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63A3C19-3535-DA48-B324-C069A6E8861E}"/>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20434F-2283-BA44-8551-227C689F4F6B}" type="slidenum">
              <a:rPr lang="en-GB" smtClean="0"/>
              <a:t>‹#›</a:t>
            </a:fld>
            <a:endParaRPr lang="en-GB"/>
          </a:p>
        </p:txBody>
      </p:sp>
    </p:spTree>
    <p:extLst>
      <p:ext uri="{BB962C8B-B14F-4D97-AF65-F5344CB8AC3E}">
        <p14:creationId xmlns:p14="http://schemas.microsoft.com/office/powerpoint/2010/main" val="257754664"/>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10000"/>
        </a:lnSpc>
        <a:spcBef>
          <a:spcPts val="1000"/>
        </a:spcBef>
        <a:spcAft>
          <a:spcPts val="6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spcAft>
          <a:spcPts val="600"/>
        </a:spcAft>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spcAft>
          <a:spcPts val="6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42BFB8-EE7F-A240-BE30-18C641431018}"/>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BFA00FC3-2487-E742-9988-A70A64B4B3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4" name="Date Placeholder 3">
            <a:extLst>
              <a:ext uri="{FF2B5EF4-FFF2-40B4-BE49-F238E27FC236}">
                <a16:creationId xmlns:a16="http://schemas.microsoft.com/office/drawing/2014/main" id="{A2849436-AB5E-F74B-9F80-5F78C7371995}"/>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C2F6ED-ACB0-3643-9E33-A67347ED96BF}" type="datetimeFigureOut">
              <a:rPr lang="en-GB" smtClean="0"/>
              <a:t>23/09/2024</a:t>
            </a:fld>
            <a:endParaRPr lang="en-GB"/>
          </a:p>
        </p:txBody>
      </p:sp>
      <p:sp>
        <p:nvSpPr>
          <p:cNvPr id="5" name="Footer Placeholder 4">
            <a:extLst>
              <a:ext uri="{FF2B5EF4-FFF2-40B4-BE49-F238E27FC236}">
                <a16:creationId xmlns:a16="http://schemas.microsoft.com/office/drawing/2014/main" id="{2A0AE987-B8DF-3248-9911-BBDADB786E19}"/>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18F2AC1-1BA0-AD42-9018-E0CDF7D6C29F}"/>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C3465F-38FD-0C4B-921E-73DFCBD91B02}" type="slidenum">
              <a:rPr lang="en-GB" smtClean="0"/>
              <a:t>‹#›</a:t>
            </a:fld>
            <a:endParaRPr lang="en-GB"/>
          </a:p>
        </p:txBody>
      </p:sp>
    </p:spTree>
    <p:extLst>
      <p:ext uri="{BB962C8B-B14F-4D97-AF65-F5344CB8AC3E}">
        <p14:creationId xmlns:p14="http://schemas.microsoft.com/office/powerpoint/2010/main" val="2148869057"/>
      </p:ext>
    </p:extLst>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10000"/>
        </a:lnSpc>
        <a:spcBef>
          <a:spcPts val="1000"/>
        </a:spcBef>
        <a:spcAft>
          <a:spcPts val="6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spcAft>
          <a:spcPts val="600"/>
        </a:spcAft>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spcAft>
          <a:spcPts val="6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DF36777-1021-D149-BFED-01BBBA0873E3}"/>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D0821E-0CBF-384E-A496-9BBC17D16EE8}" type="datetimeFigureOut">
              <a:rPr lang="en-GB" smtClean="0"/>
              <a:t>23/09/2024</a:t>
            </a:fld>
            <a:endParaRPr lang="en-GB"/>
          </a:p>
        </p:txBody>
      </p:sp>
      <p:sp>
        <p:nvSpPr>
          <p:cNvPr id="5" name="Footer Placeholder 4">
            <a:extLst>
              <a:ext uri="{FF2B5EF4-FFF2-40B4-BE49-F238E27FC236}">
                <a16:creationId xmlns:a16="http://schemas.microsoft.com/office/drawing/2014/main" id="{DBDFFA5D-A216-BD43-B623-F62AA2EB3A96}"/>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3A1C8DF-A5F9-8047-B0CD-7CABFFD74BFE}"/>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54870B-C49C-B84E-AF0A-55FF2C85D5C7}" type="slidenum">
              <a:rPr lang="en-GB" smtClean="0"/>
              <a:t>‹#›</a:t>
            </a:fld>
            <a:endParaRPr lang="en-GB"/>
          </a:p>
        </p:txBody>
      </p:sp>
      <p:sp>
        <p:nvSpPr>
          <p:cNvPr id="7" name="Title Placeholder 1">
            <a:extLst>
              <a:ext uri="{FF2B5EF4-FFF2-40B4-BE49-F238E27FC236}">
                <a16:creationId xmlns:a16="http://schemas.microsoft.com/office/drawing/2014/main" id="{7CEC358B-8855-2B97-4450-27A679E564A6}"/>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8" name="Text Placeholder 2">
            <a:extLst>
              <a:ext uri="{FF2B5EF4-FFF2-40B4-BE49-F238E27FC236}">
                <a16:creationId xmlns:a16="http://schemas.microsoft.com/office/drawing/2014/main" id="{B71C1758-0F29-FCA1-CEC7-C9F1FD9224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Tree>
    <p:extLst>
      <p:ext uri="{BB962C8B-B14F-4D97-AF65-F5344CB8AC3E}">
        <p14:creationId xmlns:p14="http://schemas.microsoft.com/office/powerpoint/2010/main" val="3948820699"/>
      </p:ext>
    </p:extLst>
  </p:cSld>
  <p:clrMap bg1="lt1" tx1="dk1" bg2="lt2" tx2="dk2" accent1="accent1" accent2="accent2" accent3="accent3" accent4="accent4" accent5="accent5" accent6="accent6" hlink="hlink" folHlink="folHlink"/>
  <p:sldLayoutIdLst>
    <p:sldLayoutId id="2147483904" r:id="rId1"/>
    <p:sldLayoutId id="2147483905" r:id="rId2"/>
    <p:sldLayoutId id="2147483906" r:id="rId3"/>
    <p:sldLayoutId id="2147483907" r:id="rId4"/>
    <p:sldLayoutId id="2147483908" r:id="rId5"/>
    <p:sldLayoutId id="2147483909" r:id="rId6"/>
    <p:sldLayoutId id="2147483910" r:id="rId7"/>
    <p:sldLayoutId id="2147483911" r:id="rId8"/>
    <p:sldLayoutId id="2147483912" r:id="rId9"/>
    <p:sldLayoutId id="2147483913" r:id="rId10"/>
    <p:sldLayoutId id="2147483914" r:id="rId11"/>
    <p:sldLayoutId id="2147483915" r:id="rId12"/>
    <p:sldLayoutId id="2147483916" r:id="rId13"/>
    <p:sldLayoutId id="2147483918" r:id="rId14"/>
    <p:sldLayoutId id="2147483919" r:id="rId15"/>
    <p:sldLayoutId id="2147483920" r:id="rId16"/>
    <p:sldLayoutId id="2147483921" r:id="rId17"/>
    <p:sldLayoutId id="2147483922" r:id="rId18"/>
    <p:sldLayoutId id="2147483917" r:id="rId19"/>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10000"/>
        </a:lnSpc>
        <a:spcBef>
          <a:spcPts val="1000"/>
        </a:spcBef>
        <a:spcAft>
          <a:spcPts val="6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spcAft>
          <a:spcPts val="600"/>
        </a:spcAft>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spcAft>
          <a:spcPts val="6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5.xml"/><Relationship Id="rId1" Type="http://schemas.openxmlformats.org/officeDocument/2006/relationships/slideLayout" Target="../slideLayouts/slideLayout33.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7.png"/><Relationship Id="rId1" Type="http://schemas.openxmlformats.org/officeDocument/2006/relationships/slideLayout" Target="../slideLayouts/slideLayout33.xml"/><Relationship Id="rId5" Type="http://schemas.openxmlformats.org/officeDocument/2006/relationships/image" Target="../media/image22.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7.png"/><Relationship Id="rId1" Type="http://schemas.openxmlformats.org/officeDocument/2006/relationships/slideLayout" Target="../slideLayouts/slideLayout33.xml"/><Relationship Id="rId5" Type="http://schemas.openxmlformats.org/officeDocument/2006/relationships/image" Target="../media/image24.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7.png"/><Relationship Id="rId1" Type="http://schemas.openxmlformats.org/officeDocument/2006/relationships/slideLayout" Target="../slideLayouts/slideLayout33.xml"/><Relationship Id="rId5" Type="http://schemas.openxmlformats.org/officeDocument/2006/relationships/image" Target="../media/image25.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 Id="rId2" Type="http://schemas.openxmlformats.org/officeDocument/2006/relationships/slide" Target="slide5.xml"/><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slide" Target="slide5.xml"/><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 Target="slide5.xml"/><Relationship Id="rId1" Type="http://schemas.openxmlformats.org/officeDocument/2006/relationships/slideLayout" Target="../slideLayouts/slideLayout24.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5.xml"/><Relationship Id="rId1" Type="http://schemas.openxmlformats.org/officeDocument/2006/relationships/slideLayout" Target="../slideLayouts/slideLayout2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 Target="slide5.xml"/><Relationship Id="rId1" Type="http://schemas.openxmlformats.org/officeDocument/2006/relationships/slideLayout" Target="../slideLayouts/slideLayout24.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7.png"/><Relationship Id="rId1" Type="http://schemas.openxmlformats.org/officeDocument/2006/relationships/slideLayout" Target="../slideLayouts/slideLayout24.xml"/><Relationship Id="rId6" Type="http://schemas.openxmlformats.org/officeDocument/2006/relationships/image" Target="../media/image38.png"/><Relationship Id="rId5" Type="http://schemas.openxmlformats.org/officeDocument/2006/relationships/image" Target="../media/image35.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41.png"/><Relationship Id="rId2" Type="http://schemas.openxmlformats.org/officeDocument/2006/relationships/slide" Target="slide5.xml"/><Relationship Id="rId1" Type="http://schemas.openxmlformats.org/officeDocument/2006/relationships/slideLayout" Target="../slideLayouts/slideLayout24.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 Target="slide5.xml"/><Relationship Id="rId1" Type="http://schemas.openxmlformats.org/officeDocument/2006/relationships/slideLayout" Target="../slideLayouts/slideLayout24.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 Target="slide5.xml"/><Relationship Id="rId1" Type="http://schemas.openxmlformats.org/officeDocument/2006/relationships/slideLayout" Target="../slideLayouts/slideLayout24.xml"/><Relationship Id="rId4"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s>
</file>

<file path=ppt/slides/_rels/slide2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slide" Target="slide5.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 Id="rId2" Type="http://schemas.openxmlformats.org/officeDocument/2006/relationships/slide" Target="slide5.xml"/><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 Target="slide5.xml"/><Relationship Id="rId1" Type="http://schemas.openxmlformats.org/officeDocument/2006/relationships/slideLayout" Target="../slideLayouts/slideLayout26.xml"/><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6.xml"/><Relationship Id="rId1" Type="http://schemas.openxmlformats.org/officeDocument/2006/relationships/slideLayout" Target="../slideLayouts/slideLayout26.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7.xml"/><Relationship Id="rId1" Type="http://schemas.openxmlformats.org/officeDocument/2006/relationships/slideLayout" Target="../slideLayouts/slideLayout26.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8.xml"/><Relationship Id="rId1" Type="http://schemas.openxmlformats.org/officeDocument/2006/relationships/slideLayout" Target="../slideLayouts/slideLayout26.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17.png"/></Relationships>
</file>

<file path=ppt/slides/_rels/slide3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 Target="slide5.xml"/><Relationship Id="rId1" Type="http://schemas.openxmlformats.org/officeDocument/2006/relationships/slideLayout" Target="../slideLayouts/slideLayout26.xml"/><Relationship Id="rId4" Type="http://schemas.openxmlformats.org/officeDocument/2006/relationships/image" Target="../media/image55.png"/></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 Target="slide5.xml"/><Relationship Id="rId1" Type="http://schemas.openxmlformats.org/officeDocument/2006/relationships/slideLayout" Target="../slideLayouts/slideLayout26.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4.png"/></Relationships>
</file>

<file path=ppt/slides/_rels/slide36.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60.png"/><Relationship Id="rId2" Type="http://schemas.openxmlformats.org/officeDocument/2006/relationships/slide" Target="slide5.xml"/><Relationship Id="rId1" Type="http://schemas.openxmlformats.org/officeDocument/2006/relationships/slideLayout" Target="../slideLayouts/slideLayout26.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4.png"/></Relationships>
</file>

<file path=ppt/slides/_rels/slide37.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17.png"/><Relationship Id="rId7" Type="http://schemas.openxmlformats.org/officeDocument/2006/relationships/image" Target="../media/image63.png"/><Relationship Id="rId2" Type="http://schemas.openxmlformats.org/officeDocument/2006/relationships/slide" Target="slide5.xml"/><Relationship Id="rId1" Type="http://schemas.openxmlformats.org/officeDocument/2006/relationships/slideLayout" Target="../slideLayouts/slideLayout26.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54.png"/></Relationships>
</file>

<file path=ppt/slides/_rels/slide38.xml.rels><?xml version="1.0" encoding="UTF-8" standalone="yes"?>
<Relationships xmlns="http://schemas.openxmlformats.org/package/2006/relationships"><Relationship Id="rId3" Type="http://schemas.openxmlformats.org/officeDocument/2006/relationships/image" Target="../media/image640.png"/><Relationship Id="rId2" Type="http://schemas.openxmlformats.org/officeDocument/2006/relationships/slide" Target="slide5.xml"/><Relationship Id="rId1" Type="http://schemas.openxmlformats.org/officeDocument/2006/relationships/slideLayout" Target="../slideLayouts/slideLayout26.xml"/><Relationship Id="rId4"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s>
</file>

<file path=ppt/slides/_rels/slide39.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hyperlink" Target="https://qualifications.pearson.com/en/qualifications/edexcel-a-levels/mathematics-2017.coursematerials.html#filterQuery=category:Pearson-UK:Category%2FExam-materials&amp;filterQuery=category:Pearson-UK:Document-Type%2FMark-scheme" TargetMode="External"/><Relationship Id="rId7" Type="http://schemas.openxmlformats.org/officeDocument/2006/relationships/hyperlink" Target="https://mathsemporium.com/login/" TargetMode="External"/><Relationship Id="rId2" Type="http://schemas.openxmlformats.org/officeDocument/2006/relationships/hyperlink" Target="https://qualifications.pearson.com/en/qualifications/edexcel-a-levels/mathematics-2017.coursematerials.html#filterQuery=category:Pearson-UK:Category%2FExam-materials&amp;filterQuery=category:Pearson-UK:Document-Type%2FQuestion-paper" TargetMode="External"/><Relationship Id="rId1" Type="http://schemas.openxmlformats.org/officeDocument/2006/relationships/slideLayout" Target="../slideLayouts/slideLayout32.xml"/><Relationship Id="rId6" Type="http://schemas.openxmlformats.org/officeDocument/2006/relationships/slide" Target="slide5.xml"/><Relationship Id="rId5" Type="http://schemas.openxmlformats.org/officeDocument/2006/relationships/hyperlink" Target="https://mathsemporium.com/category/gce-as-a-level-mathematics/08-grade-boundaries-and-skills-maps-gce-as-a-level-mathematics/07-june-2024-08-grade-boundaries-and-skills-maps-gce-as-a-level-mathematics/" TargetMode="External"/><Relationship Id="rId4"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slide" Target="slide5.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8" Type="http://schemas.openxmlformats.org/officeDocument/2006/relationships/slide" Target="slide17.xml"/><Relationship Id="rId13" Type="http://schemas.openxmlformats.org/officeDocument/2006/relationships/slide" Target="slide27.xml"/><Relationship Id="rId18" Type="http://schemas.openxmlformats.org/officeDocument/2006/relationships/slide" Target="slide38.xml"/><Relationship Id="rId3" Type="http://schemas.openxmlformats.org/officeDocument/2006/relationships/slide" Target="slide11.xml"/><Relationship Id="rId21" Type="http://schemas.openxmlformats.org/officeDocument/2006/relationships/slide" Target="slide16.xml"/><Relationship Id="rId7" Type="http://schemas.openxmlformats.org/officeDocument/2006/relationships/slide" Target="slide15.xml"/><Relationship Id="rId12" Type="http://schemas.openxmlformats.org/officeDocument/2006/relationships/slide" Target="slide26.xml"/><Relationship Id="rId17" Type="http://schemas.openxmlformats.org/officeDocument/2006/relationships/slide" Target="slide37.xml"/><Relationship Id="rId2" Type="http://schemas.openxmlformats.org/officeDocument/2006/relationships/slide" Target="slide6.xml"/><Relationship Id="rId16" Type="http://schemas.openxmlformats.org/officeDocument/2006/relationships/slide" Target="slide36.xml"/><Relationship Id="rId20" Type="http://schemas.openxmlformats.org/officeDocument/2006/relationships/slide" Target="slide5.xml"/><Relationship Id="rId1" Type="http://schemas.openxmlformats.org/officeDocument/2006/relationships/slideLayout" Target="../slideLayouts/slideLayout37.xml"/><Relationship Id="rId6" Type="http://schemas.openxmlformats.org/officeDocument/2006/relationships/slide" Target="slide14.xml"/><Relationship Id="rId11" Type="http://schemas.openxmlformats.org/officeDocument/2006/relationships/slide" Target="slide25.xml"/><Relationship Id="rId24" Type="http://schemas.openxmlformats.org/officeDocument/2006/relationships/slide" Target="slide28.xml"/><Relationship Id="rId5" Type="http://schemas.openxmlformats.org/officeDocument/2006/relationships/slide" Target="slide13.xml"/><Relationship Id="rId15" Type="http://schemas.openxmlformats.org/officeDocument/2006/relationships/slide" Target="slide35.xml"/><Relationship Id="rId23" Type="http://schemas.openxmlformats.org/officeDocument/2006/relationships/slide" Target="slide40.xml"/><Relationship Id="rId10" Type="http://schemas.openxmlformats.org/officeDocument/2006/relationships/slide" Target="slide24.xml"/><Relationship Id="rId19" Type="http://schemas.openxmlformats.org/officeDocument/2006/relationships/slide" Target="slide39.xml"/><Relationship Id="rId4" Type="http://schemas.openxmlformats.org/officeDocument/2006/relationships/slide" Target="slide12.xml"/><Relationship Id="rId9" Type="http://schemas.openxmlformats.org/officeDocument/2006/relationships/slide" Target="slide23.xml"/><Relationship Id="rId14" Type="http://schemas.openxmlformats.org/officeDocument/2006/relationships/slide" Target="slide29.xml"/><Relationship Id="rId22"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5.xml"/><Relationship Id="rId1" Type="http://schemas.openxmlformats.org/officeDocument/2006/relationships/slideLayout" Target="../slideLayouts/slideLayout33.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33.xml"/><Relationship Id="rId6" Type="http://schemas.openxmlformats.org/officeDocument/2006/relationships/slide" Target="slide5.xml"/><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33.xml"/><Relationship Id="rId5" Type="http://schemas.openxmlformats.org/officeDocument/2006/relationships/slide" Target="slide5.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ECAC25B-9DF2-6A18-0579-5021C23DAA02}"/>
              </a:ext>
            </a:extLst>
          </p:cNvPr>
          <p:cNvSpPr>
            <a:spLocks noGrp="1"/>
          </p:cNvSpPr>
          <p:nvPr>
            <p:ph type="body" sz="quarter" idx="14"/>
          </p:nvPr>
        </p:nvSpPr>
        <p:spPr>
          <a:xfrm>
            <a:off x="815654" y="2905075"/>
            <a:ext cx="5631327" cy="2723565"/>
          </a:xfrm>
        </p:spPr>
        <p:txBody>
          <a:bodyPr/>
          <a:lstStyle/>
          <a:p>
            <a:r>
              <a:rPr lang="en-GB" b="1" dirty="0"/>
              <a:t>Summer 2024 Exemplar Material</a:t>
            </a:r>
          </a:p>
          <a:p>
            <a:endParaRPr lang="en-GB" dirty="0"/>
          </a:p>
          <a:p>
            <a:r>
              <a:rPr lang="en-GB" dirty="0"/>
              <a:t>Senior Examiner’s feedback on student responses from 9MA0-31</a:t>
            </a:r>
          </a:p>
        </p:txBody>
      </p:sp>
    </p:spTree>
    <p:extLst>
      <p:ext uri="{BB962C8B-B14F-4D97-AF65-F5344CB8AC3E}">
        <p14:creationId xmlns:p14="http://schemas.microsoft.com/office/powerpoint/2010/main" val="8585808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483FC-0237-E424-E218-F3C2D076B689}"/>
              </a:ext>
            </a:extLst>
          </p:cNvPr>
          <p:cNvSpPr>
            <a:spLocks noGrp="1"/>
          </p:cNvSpPr>
          <p:nvPr>
            <p:ph type="title"/>
          </p:nvPr>
        </p:nvSpPr>
        <p:spPr/>
        <p:txBody>
          <a:bodyPr/>
          <a:lstStyle/>
          <a:p>
            <a:r>
              <a:rPr lang="en-US" dirty="0"/>
              <a:t>Question 3 and Mark Scheme</a:t>
            </a:r>
          </a:p>
        </p:txBody>
      </p:sp>
      <p:sp>
        <p:nvSpPr>
          <p:cNvPr id="3" name="Rectangle: Rounded Corners 3">
            <a:hlinkClick r:id="rId2" action="ppaction://hlinksldjump"/>
            <a:extLst>
              <a:ext uri="{FF2B5EF4-FFF2-40B4-BE49-F238E27FC236}">
                <a16:creationId xmlns:a16="http://schemas.microsoft.com/office/drawing/2014/main" id="{E25FD714-5617-2551-FE93-29F75004E47C}"/>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11" name="Picture 10" descr="A white text with black text&#10;&#10;Description automatically generated">
            <a:extLst>
              <a:ext uri="{FF2B5EF4-FFF2-40B4-BE49-F238E27FC236}">
                <a16:creationId xmlns:a16="http://schemas.microsoft.com/office/drawing/2014/main" id="{E7956C53-5258-0244-4B1A-C6D87E71ADD7}"/>
              </a:ext>
            </a:extLst>
          </p:cNvPr>
          <p:cNvPicPr>
            <a:picLocks noChangeAspect="1"/>
          </p:cNvPicPr>
          <p:nvPr/>
        </p:nvPicPr>
        <p:blipFill>
          <a:blip r:embed="rId3"/>
          <a:stretch>
            <a:fillRect/>
          </a:stretch>
        </p:blipFill>
        <p:spPr>
          <a:xfrm>
            <a:off x="5750017" y="1648586"/>
            <a:ext cx="5778500" cy="3937000"/>
          </a:xfrm>
          <a:prstGeom prst="rect">
            <a:avLst/>
          </a:prstGeom>
          <a:ln w="25400">
            <a:solidFill>
              <a:schemeClr val="accent1"/>
            </a:solidFill>
          </a:ln>
        </p:spPr>
      </p:pic>
      <p:pic>
        <p:nvPicPr>
          <p:cNvPr id="12" name="Picture 11" descr="A screenshot of a math test&#10;&#10;Description automatically generated">
            <a:extLst>
              <a:ext uri="{FF2B5EF4-FFF2-40B4-BE49-F238E27FC236}">
                <a16:creationId xmlns:a16="http://schemas.microsoft.com/office/drawing/2014/main" id="{13A63F19-4ACB-E3EB-BA46-8B1A92251FE0}"/>
              </a:ext>
            </a:extLst>
          </p:cNvPr>
          <p:cNvPicPr>
            <a:picLocks noChangeAspect="1"/>
          </p:cNvPicPr>
          <p:nvPr/>
        </p:nvPicPr>
        <p:blipFill>
          <a:blip r:embed="rId4"/>
          <a:stretch>
            <a:fillRect/>
          </a:stretch>
        </p:blipFill>
        <p:spPr>
          <a:xfrm>
            <a:off x="207818" y="2026227"/>
            <a:ext cx="5091546" cy="2940628"/>
          </a:xfrm>
          <a:prstGeom prst="rect">
            <a:avLst/>
          </a:prstGeom>
          <a:ln w="25400">
            <a:solidFill>
              <a:schemeClr val="accent1"/>
            </a:solidFill>
          </a:ln>
        </p:spPr>
      </p:pic>
    </p:spTree>
    <p:extLst>
      <p:ext uri="{BB962C8B-B14F-4D97-AF65-F5344CB8AC3E}">
        <p14:creationId xmlns:p14="http://schemas.microsoft.com/office/powerpoint/2010/main" val="27836309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3579527538"/>
              </p:ext>
            </p:extLst>
          </p:nvPr>
        </p:nvGraphicFramePr>
        <p:xfrm>
          <a:off x="3851498" y="714344"/>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3 -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924000" y="741737"/>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34" name="Picture 33" descr="A close-up of a notebook&#10;&#10;Description automatically generated">
            <a:extLst>
              <a:ext uri="{FF2B5EF4-FFF2-40B4-BE49-F238E27FC236}">
                <a16:creationId xmlns:a16="http://schemas.microsoft.com/office/drawing/2014/main" id="{DDA5DCB4-1173-BA93-A292-860FB462245B}"/>
              </a:ext>
            </a:extLst>
          </p:cNvPr>
          <p:cNvPicPr>
            <a:picLocks noChangeAspect="1"/>
          </p:cNvPicPr>
          <p:nvPr/>
        </p:nvPicPr>
        <p:blipFill>
          <a:blip r:embed="rId4"/>
          <a:stretch>
            <a:fillRect/>
          </a:stretch>
        </p:blipFill>
        <p:spPr>
          <a:xfrm>
            <a:off x="4749799" y="1204348"/>
            <a:ext cx="4830618" cy="3884757"/>
          </a:xfrm>
          <a:prstGeom prst="rect">
            <a:avLst/>
          </a:prstGeom>
        </p:spPr>
      </p:pic>
      <p:sp>
        <p:nvSpPr>
          <p:cNvPr id="35" name="TextBox 34">
            <a:extLst>
              <a:ext uri="{FF2B5EF4-FFF2-40B4-BE49-F238E27FC236}">
                <a16:creationId xmlns:a16="http://schemas.microsoft.com/office/drawing/2014/main" id="{50202A07-7294-F12F-5DB9-AEA9941875D8}"/>
              </a:ext>
            </a:extLst>
          </p:cNvPr>
          <p:cNvSpPr txBox="1"/>
          <p:nvPr/>
        </p:nvSpPr>
        <p:spPr>
          <a:xfrm>
            <a:off x="174257" y="5012576"/>
            <a:ext cx="2936025" cy="1015663"/>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B0: They have stated Cloud coverage which is not an acceptable variable </a:t>
            </a:r>
            <a:endParaRPr lang="en-GB" sz="1500" dirty="0">
              <a:solidFill>
                <a:sysClr val="windowText" lastClr="000000"/>
              </a:solidFill>
            </a:endParaRPr>
          </a:p>
        </p:txBody>
      </p:sp>
      <p:sp>
        <p:nvSpPr>
          <p:cNvPr id="36" name="Rectangle: Rounded Corners 26">
            <a:extLst>
              <a:ext uri="{FF2B5EF4-FFF2-40B4-BE49-F238E27FC236}">
                <a16:creationId xmlns:a16="http://schemas.microsoft.com/office/drawing/2014/main" id="{5E49F09A-0C35-F145-57DE-40503003E942}"/>
              </a:ext>
            </a:extLst>
          </p:cNvPr>
          <p:cNvSpPr/>
          <p:nvPr/>
        </p:nvSpPr>
        <p:spPr>
          <a:xfrm>
            <a:off x="6597704" y="1425228"/>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37" name="Rectangle: Rounded Corners 6">
            <a:extLst>
              <a:ext uri="{FF2B5EF4-FFF2-40B4-BE49-F238E27FC236}">
                <a16:creationId xmlns:a16="http://schemas.microsoft.com/office/drawing/2014/main" id="{82727874-F349-7CA5-E0F8-3AA051E6B545}"/>
              </a:ext>
            </a:extLst>
          </p:cNvPr>
          <p:cNvSpPr/>
          <p:nvPr/>
        </p:nvSpPr>
        <p:spPr>
          <a:xfrm>
            <a:off x="8758257" y="81832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0/1</a:t>
            </a:r>
          </a:p>
        </p:txBody>
      </p:sp>
      <p:sp>
        <p:nvSpPr>
          <p:cNvPr id="38" name="TextBox 37">
            <a:extLst>
              <a:ext uri="{FF2B5EF4-FFF2-40B4-BE49-F238E27FC236}">
                <a16:creationId xmlns:a16="http://schemas.microsoft.com/office/drawing/2014/main" id="{44152BBD-5965-A02C-9CB6-5D337D5306C2}"/>
              </a:ext>
            </a:extLst>
          </p:cNvPr>
          <p:cNvSpPr txBox="1"/>
          <p:nvPr/>
        </p:nvSpPr>
        <p:spPr>
          <a:xfrm>
            <a:off x="340512" y="6115523"/>
            <a:ext cx="1744169"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B1: Correct mean</a:t>
            </a:r>
          </a:p>
        </p:txBody>
      </p:sp>
      <p:sp>
        <p:nvSpPr>
          <p:cNvPr id="39" name="Rectangle: Rounded Corners 26">
            <a:extLst>
              <a:ext uri="{FF2B5EF4-FFF2-40B4-BE49-F238E27FC236}">
                <a16:creationId xmlns:a16="http://schemas.microsoft.com/office/drawing/2014/main" id="{883F7008-DE7E-1405-6142-CB08ECF59A4F}"/>
              </a:ext>
            </a:extLst>
          </p:cNvPr>
          <p:cNvSpPr/>
          <p:nvPr/>
        </p:nvSpPr>
        <p:spPr>
          <a:xfrm>
            <a:off x="6013753" y="216073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40" name="Rectangle: Rounded Corners 26">
            <a:extLst>
              <a:ext uri="{FF2B5EF4-FFF2-40B4-BE49-F238E27FC236}">
                <a16:creationId xmlns:a16="http://schemas.microsoft.com/office/drawing/2014/main" id="{1610F0BF-CA10-70D1-7184-FB0A0E9AEAD5}"/>
              </a:ext>
            </a:extLst>
          </p:cNvPr>
          <p:cNvSpPr/>
          <p:nvPr/>
        </p:nvSpPr>
        <p:spPr>
          <a:xfrm>
            <a:off x="5999438" y="304468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41" name="TextBox 40">
            <a:extLst>
              <a:ext uri="{FF2B5EF4-FFF2-40B4-BE49-F238E27FC236}">
                <a16:creationId xmlns:a16="http://schemas.microsoft.com/office/drawing/2014/main" id="{FC9DB6A7-F57F-7B13-3D2B-7FB87D980E62}"/>
              </a:ext>
            </a:extLst>
          </p:cNvPr>
          <p:cNvSpPr txBox="1"/>
          <p:nvPr/>
        </p:nvSpPr>
        <p:spPr>
          <a:xfrm>
            <a:off x="3582439" y="5099797"/>
            <a:ext cx="4099519" cy="1246495"/>
          </a:xfrm>
          <a:prstGeom prst="rect">
            <a:avLst/>
          </a:prstGeom>
          <a:solidFill>
            <a:schemeClr val="tx2">
              <a:lumMod val="20000"/>
              <a:lumOff val="80000"/>
            </a:schemeClr>
          </a:solidFill>
        </p:spPr>
        <p:txBody>
          <a:bodyPr wrap="square" rtlCol="0">
            <a:spAutoFit/>
          </a:bodyPr>
          <a:lstStyle/>
          <a:p>
            <a:r>
              <a:rPr lang="en-GB" sz="1500" dirty="0"/>
              <a:t>M1: There is a correct expression for the standard deviation (the denominator of 184 could be misread as 104 but the answer of 3.3 which is correct to 2sf is sufficient to imply the correct method)</a:t>
            </a:r>
          </a:p>
        </p:txBody>
      </p:sp>
      <p:sp>
        <p:nvSpPr>
          <p:cNvPr id="42" name="Rectangle: Rounded Corners 26">
            <a:extLst>
              <a:ext uri="{FF2B5EF4-FFF2-40B4-BE49-F238E27FC236}">
                <a16:creationId xmlns:a16="http://schemas.microsoft.com/office/drawing/2014/main" id="{007B9030-0EA7-37F0-AB4C-8C92CF09F076}"/>
              </a:ext>
            </a:extLst>
          </p:cNvPr>
          <p:cNvSpPr/>
          <p:nvPr/>
        </p:nvSpPr>
        <p:spPr>
          <a:xfrm>
            <a:off x="4480075" y="3429000"/>
            <a:ext cx="466403" cy="294033"/>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43" name="TextBox 42">
            <a:extLst>
              <a:ext uri="{FF2B5EF4-FFF2-40B4-BE49-F238E27FC236}">
                <a16:creationId xmlns:a16="http://schemas.microsoft.com/office/drawing/2014/main" id="{4F9D0A04-1621-3A89-1167-C68D5C130134}"/>
              </a:ext>
            </a:extLst>
          </p:cNvPr>
          <p:cNvSpPr txBox="1"/>
          <p:nvPr/>
        </p:nvSpPr>
        <p:spPr>
          <a:xfrm>
            <a:off x="2459020" y="6420760"/>
            <a:ext cx="3244436" cy="323165"/>
          </a:xfrm>
          <a:prstGeom prst="rect">
            <a:avLst/>
          </a:prstGeom>
          <a:solidFill>
            <a:schemeClr val="accent2">
              <a:lumMod val="20000"/>
              <a:lumOff val="80000"/>
            </a:schemeClr>
          </a:solidFill>
        </p:spPr>
        <p:txBody>
          <a:bodyPr wrap="square" rtlCol="0">
            <a:spAutoFit/>
          </a:bodyPr>
          <a:lstStyle/>
          <a:p>
            <a:r>
              <a:rPr lang="en-GB" sz="1500" dirty="0"/>
              <a:t>A0: Answer does not round to 3.34</a:t>
            </a:r>
          </a:p>
        </p:txBody>
      </p:sp>
      <p:sp>
        <p:nvSpPr>
          <p:cNvPr id="44" name="Rectangle: Rounded Corners 6">
            <a:extLst>
              <a:ext uri="{FF2B5EF4-FFF2-40B4-BE49-F238E27FC236}">
                <a16:creationId xmlns:a16="http://schemas.microsoft.com/office/drawing/2014/main" id="{6172F866-532C-401A-3610-A72A5F87B5E7}"/>
              </a:ext>
            </a:extLst>
          </p:cNvPr>
          <p:cNvSpPr/>
          <p:nvPr/>
        </p:nvSpPr>
        <p:spPr>
          <a:xfrm>
            <a:off x="8255709" y="254272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2/3</a:t>
            </a:r>
          </a:p>
        </p:txBody>
      </p:sp>
      <p:sp>
        <p:nvSpPr>
          <p:cNvPr id="45" name="TextBox 44">
            <a:extLst>
              <a:ext uri="{FF2B5EF4-FFF2-40B4-BE49-F238E27FC236}">
                <a16:creationId xmlns:a16="http://schemas.microsoft.com/office/drawing/2014/main" id="{7B6A9E5D-CCD8-58B3-A70D-C9D4DA044759}"/>
              </a:ext>
            </a:extLst>
          </p:cNvPr>
          <p:cNvSpPr txBox="1"/>
          <p:nvPr/>
        </p:nvSpPr>
        <p:spPr>
          <a:xfrm>
            <a:off x="7824146" y="5099798"/>
            <a:ext cx="3250154" cy="553998"/>
          </a:xfrm>
          <a:prstGeom prst="rect">
            <a:avLst/>
          </a:prstGeom>
          <a:solidFill>
            <a:schemeClr val="tx2">
              <a:lumMod val="20000"/>
              <a:lumOff val="80000"/>
            </a:schemeClr>
          </a:solidFill>
        </p:spPr>
        <p:txBody>
          <a:bodyPr wrap="square" rtlCol="0">
            <a:spAutoFit/>
          </a:bodyPr>
          <a:lstStyle/>
          <a:p>
            <a:r>
              <a:rPr lang="en-GB" sz="1500" b="1" dirty="0"/>
              <a:t>Part c)</a:t>
            </a:r>
          </a:p>
          <a:p>
            <a:r>
              <a:rPr lang="en-GB" sz="1500" dirty="0"/>
              <a:t>M1: The mean has gone up</a:t>
            </a:r>
          </a:p>
        </p:txBody>
      </p:sp>
      <p:sp>
        <p:nvSpPr>
          <p:cNvPr id="46" name="Rectangle: Rounded Corners 26">
            <a:extLst>
              <a:ext uri="{FF2B5EF4-FFF2-40B4-BE49-F238E27FC236}">
                <a16:creationId xmlns:a16="http://schemas.microsoft.com/office/drawing/2014/main" id="{C1444310-0F85-CEC3-B618-EE78DC8A4FF9}"/>
              </a:ext>
            </a:extLst>
          </p:cNvPr>
          <p:cNvSpPr/>
          <p:nvPr/>
        </p:nvSpPr>
        <p:spPr>
          <a:xfrm>
            <a:off x="7421171" y="3916562"/>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47" name="TextBox 46">
            <a:extLst>
              <a:ext uri="{FF2B5EF4-FFF2-40B4-BE49-F238E27FC236}">
                <a16:creationId xmlns:a16="http://schemas.microsoft.com/office/drawing/2014/main" id="{97D1C01C-D0CA-334C-37A8-C187D3BFDAD5}"/>
              </a:ext>
            </a:extLst>
          </p:cNvPr>
          <p:cNvSpPr txBox="1"/>
          <p:nvPr/>
        </p:nvSpPr>
        <p:spPr>
          <a:xfrm>
            <a:off x="7849009" y="5934246"/>
            <a:ext cx="2885597" cy="784830"/>
          </a:xfrm>
          <a:prstGeom prst="rect">
            <a:avLst/>
          </a:prstGeom>
          <a:solidFill>
            <a:schemeClr val="accent2">
              <a:lumMod val="20000"/>
              <a:lumOff val="80000"/>
            </a:schemeClr>
          </a:solidFill>
        </p:spPr>
        <p:txBody>
          <a:bodyPr wrap="square" rtlCol="0">
            <a:spAutoFit/>
          </a:bodyPr>
          <a:lstStyle/>
          <a:p>
            <a:r>
              <a:rPr lang="en-GB" sz="1500" dirty="0"/>
              <a:t>A0: Stated November (which is not available in the large data set ) rather than October </a:t>
            </a:r>
          </a:p>
        </p:txBody>
      </p:sp>
      <p:sp>
        <p:nvSpPr>
          <p:cNvPr id="48" name="Rectangle: Rounded Corners 26">
            <a:extLst>
              <a:ext uri="{FF2B5EF4-FFF2-40B4-BE49-F238E27FC236}">
                <a16:creationId xmlns:a16="http://schemas.microsoft.com/office/drawing/2014/main" id="{3C660861-1814-ACA6-E0C7-450FD168FA09}"/>
              </a:ext>
            </a:extLst>
          </p:cNvPr>
          <p:cNvSpPr/>
          <p:nvPr/>
        </p:nvSpPr>
        <p:spPr>
          <a:xfrm>
            <a:off x="4946478" y="3962039"/>
            <a:ext cx="466403" cy="294033"/>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49" name="Rectangle: Rounded Corners 6">
            <a:extLst>
              <a:ext uri="{FF2B5EF4-FFF2-40B4-BE49-F238E27FC236}">
                <a16:creationId xmlns:a16="http://schemas.microsoft.com/office/drawing/2014/main" id="{1204207B-5248-5E97-0EC9-5A00470A010D}"/>
              </a:ext>
            </a:extLst>
          </p:cNvPr>
          <p:cNvSpPr/>
          <p:nvPr/>
        </p:nvSpPr>
        <p:spPr>
          <a:xfrm>
            <a:off x="9970295" y="416107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1/2</a:t>
            </a:r>
          </a:p>
        </p:txBody>
      </p:sp>
      <p:sp>
        <p:nvSpPr>
          <p:cNvPr id="50" name="Rectangle: Rounded Corners 6">
            <a:extLst>
              <a:ext uri="{FF2B5EF4-FFF2-40B4-BE49-F238E27FC236}">
                <a16:creationId xmlns:a16="http://schemas.microsoft.com/office/drawing/2014/main" id="{074B2155-58B4-8852-43D5-8EB01256F59E}"/>
              </a:ext>
            </a:extLst>
          </p:cNvPr>
          <p:cNvSpPr/>
          <p:nvPr/>
        </p:nvSpPr>
        <p:spPr>
          <a:xfrm>
            <a:off x="10915237" y="577338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3/6</a:t>
            </a:r>
          </a:p>
        </p:txBody>
      </p:sp>
      <p:pic>
        <p:nvPicPr>
          <p:cNvPr id="51" name="Picture 50" descr="A screenshot of a math test&#10;&#10;Description automatically generated">
            <a:extLst>
              <a:ext uri="{FF2B5EF4-FFF2-40B4-BE49-F238E27FC236}">
                <a16:creationId xmlns:a16="http://schemas.microsoft.com/office/drawing/2014/main" id="{F396ECFB-4924-B025-F1B3-9D29560FA1F3}"/>
              </a:ext>
            </a:extLst>
          </p:cNvPr>
          <p:cNvPicPr>
            <a:picLocks noChangeAspect="1"/>
          </p:cNvPicPr>
          <p:nvPr/>
        </p:nvPicPr>
        <p:blipFill>
          <a:blip r:embed="rId5"/>
          <a:stretch>
            <a:fillRect/>
          </a:stretch>
        </p:blipFill>
        <p:spPr>
          <a:xfrm>
            <a:off x="273779" y="1304490"/>
            <a:ext cx="3842290" cy="3415706"/>
          </a:xfrm>
          <a:prstGeom prst="rect">
            <a:avLst/>
          </a:prstGeom>
          <a:ln w="25400">
            <a:noFill/>
          </a:ln>
        </p:spPr>
      </p:pic>
    </p:spTree>
    <p:extLst>
      <p:ext uri="{BB962C8B-B14F-4D97-AF65-F5344CB8AC3E}">
        <p14:creationId xmlns:p14="http://schemas.microsoft.com/office/powerpoint/2010/main" val="3279094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1608799007"/>
              </p:ext>
            </p:extLst>
          </p:nvPr>
        </p:nvGraphicFramePr>
        <p:xfrm>
          <a:off x="4097754" y="530506"/>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3 -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4200605" y="575698"/>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1" name="Picture 50" descr="A screenshot of a math test&#10;&#10;Description automatically generated">
            <a:extLst>
              <a:ext uri="{FF2B5EF4-FFF2-40B4-BE49-F238E27FC236}">
                <a16:creationId xmlns:a16="http://schemas.microsoft.com/office/drawing/2014/main" id="{F396ECFB-4924-B025-F1B3-9D29560FA1F3}"/>
              </a:ext>
            </a:extLst>
          </p:cNvPr>
          <p:cNvPicPr>
            <a:picLocks noChangeAspect="1"/>
          </p:cNvPicPr>
          <p:nvPr/>
        </p:nvPicPr>
        <p:blipFill>
          <a:blip r:embed="rId4"/>
          <a:stretch>
            <a:fillRect/>
          </a:stretch>
        </p:blipFill>
        <p:spPr>
          <a:xfrm>
            <a:off x="119979" y="1126724"/>
            <a:ext cx="3842290" cy="3415706"/>
          </a:xfrm>
          <a:prstGeom prst="rect">
            <a:avLst/>
          </a:prstGeom>
          <a:ln w="25400">
            <a:noFill/>
          </a:ln>
        </p:spPr>
      </p:pic>
      <p:pic>
        <p:nvPicPr>
          <p:cNvPr id="8" name="Picture 7" descr="A close-up of a paper&#10;&#10;Description automatically generated">
            <a:extLst>
              <a:ext uri="{FF2B5EF4-FFF2-40B4-BE49-F238E27FC236}">
                <a16:creationId xmlns:a16="http://schemas.microsoft.com/office/drawing/2014/main" id="{7DC312BA-78AB-9D33-2FF5-8A60E4C04AF6}"/>
              </a:ext>
            </a:extLst>
          </p:cNvPr>
          <p:cNvPicPr>
            <a:picLocks noChangeAspect="1"/>
          </p:cNvPicPr>
          <p:nvPr/>
        </p:nvPicPr>
        <p:blipFill>
          <a:blip r:embed="rId5"/>
          <a:stretch>
            <a:fillRect/>
          </a:stretch>
        </p:blipFill>
        <p:spPr>
          <a:xfrm>
            <a:off x="4426526" y="1466686"/>
            <a:ext cx="4218710" cy="3853801"/>
          </a:xfrm>
          <a:prstGeom prst="rect">
            <a:avLst/>
          </a:prstGeom>
        </p:spPr>
      </p:pic>
      <p:sp>
        <p:nvSpPr>
          <p:cNvPr id="9" name="TextBox 8">
            <a:extLst>
              <a:ext uri="{FF2B5EF4-FFF2-40B4-BE49-F238E27FC236}">
                <a16:creationId xmlns:a16="http://schemas.microsoft.com/office/drawing/2014/main" id="{C600ED2C-1CAA-CF54-22EE-1E1F1725D48C}"/>
              </a:ext>
            </a:extLst>
          </p:cNvPr>
          <p:cNvSpPr txBox="1"/>
          <p:nvPr/>
        </p:nvSpPr>
        <p:spPr>
          <a:xfrm>
            <a:off x="189373" y="4678348"/>
            <a:ext cx="2936025" cy="784830"/>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B0: They have stated hours of sunshine which is incorrect</a:t>
            </a:r>
            <a:endParaRPr lang="en-GB" sz="1500" dirty="0">
              <a:solidFill>
                <a:sysClr val="windowText" lastClr="000000"/>
              </a:solidFill>
            </a:endParaRPr>
          </a:p>
        </p:txBody>
      </p:sp>
      <p:sp>
        <p:nvSpPr>
          <p:cNvPr id="10" name="Rectangle: Rounded Corners 26">
            <a:extLst>
              <a:ext uri="{FF2B5EF4-FFF2-40B4-BE49-F238E27FC236}">
                <a16:creationId xmlns:a16="http://schemas.microsoft.com/office/drawing/2014/main" id="{D79B3651-676A-F1FE-E143-DBD20164540C}"/>
              </a:ext>
            </a:extLst>
          </p:cNvPr>
          <p:cNvSpPr/>
          <p:nvPr/>
        </p:nvSpPr>
        <p:spPr>
          <a:xfrm>
            <a:off x="6321962" y="153751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11" name="Rectangle: Rounded Corners 6">
            <a:extLst>
              <a:ext uri="{FF2B5EF4-FFF2-40B4-BE49-F238E27FC236}">
                <a16:creationId xmlns:a16="http://schemas.microsoft.com/office/drawing/2014/main" id="{128ED9D6-1803-8EB3-BA73-06C5F4DB3FA3}"/>
              </a:ext>
            </a:extLst>
          </p:cNvPr>
          <p:cNvSpPr/>
          <p:nvPr/>
        </p:nvSpPr>
        <p:spPr>
          <a:xfrm>
            <a:off x="8952535" y="139803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0/1</a:t>
            </a:r>
          </a:p>
        </p:txBody>
      </p:sp>
      <p:sp>
        <p:nvSpPr>
          <p:cNvPr id="12" name="TextBox 11">
            <a:extLst>
              <a:ext uri="{FF2B5EF4-FFF2-40B4-BE49-F238E27FC236}">
                <a16:creationId xmlns:a16="http://schemas.microsoft.com/office/drawing/2014/main" id="{432FE58E-359D-C47D-E47C-CED57C48ED81}"/>
              </a:ext>
            </a:extLst>
          </p:cNvPr>
          <p:cNvSpPr txBox="1"/>
          <p:nvPr/>
        </p:nvSpPr>
        <p:spPr>
          <a:xfrm>
            <a:off x="319730" y="5599096"/>
            <a:ext cx="2568943"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B1: Correct mean</a:t>
            </a:r>
          </a:p>
        </p:txBody>
      </p:sp>
      <p:sp>
        <p:nvSpPr>
          <p:cNvPr id="13" name="Rectangle: Rounded Corners 26">
            <a:extLst>
              <a:ext uri="{FF2B5EF4-FFF2-40B4-BE49-F238E27FC236}">
                <a16:creationId xmlns:a16="http://schemas.microsoft.com/office/drawing/2014/main" id="{78487C0E-5210-4B55-C05A-30B8DE9EB60A}"/>
              </a:ext>
            </a:extLst>
          </p:cNvPr>
          <p:cNvSpPr/>
          <p:nvPr/>
        </p:nvSpPr>
        <p:spPr>
          <a:xfrm>
            <a:off x="7724628" y="388353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4" name="TextBox 13">
            <a:extLst>
              <a:ext uri="{FF2B5EF4-FFF2-40B4-BE49-F238E27FC236}">
                <a16:creationId xmlns:a16="http://schemas.microsoft.com/office/drawing/2014/main" id="{AAEBDDCA-031C-59E0-33D5-E8369477EC7F}"/>
              </a:ext>
            </a:extLst>
          </p:cNvPr>
          <p:cNvSpPr txBox="1"/>
          <p:nvPr/>
        </p:nvSpPr>
        <p:spPr>
          <a:xfrm>
            <a:off x="149708" y="6254554"/>
            <a:ext cx="4099519" cy="553998"/>
          </a:xfrm>
          <a:prstGeom prst="rect">
            <a:avLst/>
          </a:prstGeom>
          <a:solidFill>
            <a:schemeClr val="tx2">
              <a:lumMod val="20000"/>
              <a:lumOff val="80000"/>
            </a:schemeClr>
          </a:solidFill>
        </p:spPr>
        <p:txBody>
          <a:bodyPr wrap="square" rtlCol="0">
            <a:spAutoFit/>
          </a:bodyPr>
          <a:lstStyle/>
          <a:p>
            <a:r>
              <a:rPr lang="en-GB" sz="1500" dirty="0"/>
              <a:t>M1: There is a correct expression for the standard deviation</a:t>
            </a:r>
          </a:p>
        </p:txBody>
      </p:sp>
      <p:sp>
        <p:nvSpPr>
          <p:cNvPr id="15" name="Rectangle: Rounded Corners 26">
            <a:extLst>
              <a:ext uri="{FF2B5EF4-FFF2-40B4-BE49-F238E27FC236}">
                <a16:creationId xmlns:a16="http://schemas.microsoft.com/office/drawing/2014/main" id="{ADEBA419-FC03-E257-DDE9-3606887AFB23}"/>
              </a:ext>
            </a:extLst>
          </p:cNvPr>
          <p:cNvSpPr/>
          <p:nvPr/>
        </p:nvSpPr>
        <p:spPr>
          <a:xfrm>
            <a:off x="7510709" y="2290125"/>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6" name="TextBox 15">
            <a:extLst>
              <a:ext uri="{FF2B5EF4-FFF2-40B4-BE49-F238E27FC236}">
                <a16:creationId xmlns:a16="http://schemas.microsoft.com/office/drawing/2014/main" id="{E9664158-44EF-E0AF-9DE3-46944865DE4F}"/>
              </a:ext>
            </a:extLst>
          </p:cNvPr>
          <p:cNvSpPr txBox="1"/>
          <p:nvPr/>
        </p:nvSpPr>
        <p:spPr>
          <a:xfrm>
            <a:off x="3239599" y="4768146"/>
            <a:ext cx="1216446" cy="553998"/>
          </a:xfrm>
          <a:prstGeom prst="rect">
            <a:avLst/>
          </a:prstGeom>
          <a:solidFill>
            <a:schemeClr val="tx2">
              <a:lumMod val="20000"/>
              <a:lumOff val="80000"/>
            </a:schemeClr>
          </a:solidFill>
        </p:spPr>
        <p:txBody>
          <a:bodyPr wrap="square" rtlCol="0">
            <a:spAutoFit/>
          </a:bodyPr>
          <a:lstStyle/>
          <a:p>
            <a:r>
              <a:rPr lang="en-GB" sz="1500" dirty="0"/>
              <a:t>A1: Correct answer </a:t>
            </a:r>
          </a:p>
        </p:txBody>
      </p:sp>
      <p:sp>
        <p:nvSpPr>
          <p:cNvPr id="17" name="Rectangle: Rounded Corners 26">
            <a:extLst>
              <a:ext uri="{FF2B5EF4-FFF2-40B4-BE49-F238E27FC236}">
                <a16:creationId xmlns:a16="http://schemas.microsoft.com/office/drawing/2014/main" id="{8C537DDC-184D-29DA-FFA5-25369712E14A}"/>
              </a:ext>
            </a:extLst>
          </p:cNvPr>
          <p:cNvSpPr/>
          <p:nvPr/>
        </p:nvSpPr>
        <p:spPr>
          <a:xfrm>
            <a:off x="4620877" y="2973081"/>
            <a:ext cx="466403" cy="294033"/>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18" name="Rectangle: Rounded Corners 6">
            <a:extLst>
              <a:ext uri="{FF2B5EF4-FFF2-40B4-BE49-F238E27FC236}">
                <a16:creationId xmlns:a16="http://schemas.microsoft.com/office/drawing/2014/main" id="{98FE7D0E-E36C-CA09-008A-397B02C69C28}"/>
              </a:ext>
            </a:extLst>
          </p:cNvPr>
          <p:cNvSpPr/>
          <p:nvPr/>
        </p:nvSpPr>
        <p:spPr>
          <a:xfrm>
            <a:off x="8885761" y="288401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3/3</a:t>
            </a:r>
          </a:p>
        </p:txBody>
      </p:sp>
      <p:sp>
        <p:nvSpPr>
          <p:cNvPr id="19" name="TextBox 18">
            <a:extLst>
              <a:ext uri="{FF2B5EF4-FFF2-40B4-BE49-F238E27FC236}">
                <a16:creationId xmlns:a16="http://schemas.microsoft.com/office/drawing/2014/main" id="{DA090130-04C5-F181-24EC-7EBA62409BFC}"/>
              </a:ext>
            </a:extLst>
          </p:cNvPr>
          <p:cNvSpPr txBox="1"/>
          <p:nvPr/>
        </p:nvSpPr>
        <p:spPr>
          <a:xfrm>
            <a:off x="4476642" y="5287220"/>
            <a:ext cx="4218710" cy="1477328"/>
          </a:xfrm>
          <a:prstGeom prst="rect">
            <a:avLst/>
          </a:prstGeom>
          <a:solidFill>
            <a:schemeClr val="accent2">
              <a:lumMod val="20000"/>
              <a:lumOff val="80000"/>
            </a:schemeClr>
          </a:solidFill>
        </p:spPr>
        <p:txBody>
          <a:bodyPr wrap="square" rtlCol="0">
            <a:spAutoFit/>
          </a:bodyPr>
          <a:lstStyle/>
          <a:p>
            <a:r>
              <a:rPr lang="en-GB" sz="1500" b="1" dirty="0"/>
              <a:t>Part c)</a:t>
            </a:r>
          </a:p>
          <a:p>
            <a:r>
              <a:rPr lang="en-GB" sz="1500" dirty="0"/>
              <a:t>M0: There is no mention of the month in question having a higher (mean) temperature. They have said that the seasons are reversed but not explicitly stated that it will be a summer/warmer month in Perth</a:t>
            </a:r>
          </a:p>
        </p:txBody>
      </p:sp>
      <p:sp>
        <p:nvSpPr>
          <p:cNvPr id="20" name="Rectangle: Rounded Corners 26">
            <a:extLst>
              <a:ext uri="{FF2B5EF4-FFF2-40B4-BE49-F238E27FC236}">
                <a16:creationId xmlns:a16="http://schemas.microsoft.com/office/drawing/2014/main" id="{534D23E8-2D35-4999-5D0A-0300804975F0}"/>
              </a:ext>
            </a:extLst>
          </p:cNvPr>
          <p:cNvSpPr/>
          <p:nvPr/>
        </p:nvSpPr>
        <p:spPr>
          <a:xfrm>
            <a:off x="4570246" y="4712812"/>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21" name="TextBox 20">
            <a:extLst>
              <a:ext uri="{FF2B5EF4-FFF2-40B4-BE49-F238E27FC236}">
                <a16:creationId xmlns:a16="http://schemas.microsoft.com/office/drawing/2014/main" id="{00C6F2C4-0E34-54AB-F9E6-3BC52B4D3868}"/>
              </a:ext>
            </a:extLst>
          </p:cNvPr>
          <p:cNvSpPr txBox="1"/>
          <p:nvPr/>
        </p:nvSpPr>
        <p:spPr>
          <a:xfrm>
            <a:off x="8885761" y="5822536"/>
            <a:ext cx="1801588" cy="323165"/>
          </a:xfrm>
          <a:prstGeom prst="rect">
            <a:avLst/>
          </a:prstGeom>
          <a:solidFill>
            <a:schemeClr val="accent2">
              <a:lumMod val="20000"/>
              <a:lumOff val="80000"/>
            </a:schemeClr>
          </a:solidFill>
        </p:spPr>
        <p:txBody>
          <a:bodyPr wrap="square" rtlCol="0">
            <a:spAutoFit/>
          </a:bodyPr>
          <a:lstStyle/>
          <a:p>
            <a:r>
              <a:rPr lang="en-GB" sz="1500" dirty="0"/>
              <a:t>A0: Follows M0 </a:t>
            </a:r>
          </a:p>
        </p:txBody>
      </p:sp>
      <p:sp>
        <p:nvSpPr>
          <p:cNvPr id="22" name="Rectangle: Rounded Corners 26">
            <a:extLst>
              <a:ext uri="{FF2B5EF4-FFF2-40B4-BE49-F238E27FC236}">
                <a16:creationId xmlns:a16="http://schemas.microsoft.com/office/drawing/2014/main" id="{FAC1FF23-A879-6F43-4F0F-B827704B45FC}"/>
              </a:ext>
            </a:extLst>
          </p:cNvPr>
          <p:cNvSpPr/>
          <p:nvPr/>
        </p:nvSpPr>
        <p:spPr>
          <a:xfrm>
            <a:off x="8486132" y="4677999"/>
            <a:ext cx="466403" cy="294033"/>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3" name="Rectangle: Rounded Corners 6">
            <a:extLst>
              <a:ext uri="{FF2B5EF4-FFF2-40B4-BE49-F238E27FC236}">
                <a16:creationId xmlns:a16="http://schemas.microsoft.com/office/drawing/2014/main" id="{99B42047-63B3-2B8F-B343-24FD9C8DAC3C}"/>
              </a:ext>
            </a:extLst>
          </p:cNvPr>
          <p:cNvSpPr/>
          <p:nvPr/>
        </p:nvSpPr>
        <p:spPr>
          <a:xfrm>
            <a:off x="9109493" y="413208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1/2</a:t>
            </a:r>
          </a:p>
        </p:txBody>
      </p:sp>
      <p:sp>
        <p:nvSpPr>
          <p:cNvPr id="24" name="Rectangle: Rounded Corners 6">
            <a:extLst>
              <a:ext uri="{FF2B5EF4-FFF2-40B4-BE49-F238E27FC236}">
                <a16:creationId xmlns:a16="http://schemas.microsoft.com/office/drawing/2014/main" id="{F106C8F4-C34F-E145-9D68-0B1E92C850FC}"/>
              </a:ext>
            </a:extLst>
          </p:cNvPr>
          <p:cNvSpPr/>
          <p:nvPr/>
        </p:nvSpPr>
        <p:spPr>
          <a:xfrm>
            <a:off x="10915237" y="577338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3/6</a:t>
            </a:r>
          </a:p>
        </p:txBody>
      </p:sp>
    </p:spTree>
    <p:extLst>
      <p:ext uri="{BB962C8B-B14F-4D97-AF65-F5344CB8AC3E}">
        <p14:creationId xmlns:p14="http://schemas.microsoft.com/office/powerpoint/2010/main" val="1459471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1383798427"/>
              </p:ext>
            </p:extLst>
          </p:nvPr>
        </p:nvGraphicFramePr>
        <p:xfrm>
          <a:off x="4097754" y="530506"/>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3 -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4200605" y="575698"/>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1" name="Picture 50" descr="A screenshot of a math test&#10;&#10;Description automatically generated">
            <a:extLst>
              <a:ext uri="{FF2B5EF4-FFF2-40B4-BE49-F238E27FC236}">
                <a16:creationId xmlns:a16="http://schemas.microsoft.com/office/drawing/2014/main" id="{F396ECFB-4924-B025-F1B3-9D29560FA1F3}"/>
              </a:ext>
            </a:extLst>
          </p:cNvPr>
          <p:cNvPicPr>
            <a:picLocks noChangeAspect="1"/>
          </p:cNvPicPr>
          <p:nvPr/>
        </p:nvPicPr>
        <p:blipFill>
          <a:blip r:embed="rId4"/>
          <a:stretch>
            <a:fillRect/>
          </a:stretch>
        </p:blipFill>
        <p:spPr>
          <a:xfrm>
            <a:off x="119979" y="1126724"/>
            <a:ext cx="3842290" cy="3415706"/>
          </a:xfrm>
          <a:prstGeom prst="rect">
            <a:avLst/>
          </a:prstGeom>
          <a:ln w="25400">
            <a:noFill/>
          </a:ln>
        </p:spPr>
      </p:pic>
      <p:pic>
        <p:nvPicPr>
          <p:cNvPr id="6" name="Picture 5" descr="A close-up of a math problem&#10;&#10;Description automatically generated">
            <a:extLst>
              <a:ext uri="{FF2B5EF4-FFF2-40B4-BE49-F238E27FC236}">
                <a16:creationId xmlns:a16="http://schemas.microsoft.com/office/drawing/2014/main" id="{7278D6E0-D38F-F974-78D0-5DE603538930}"/>
              </a:ext>
            </a:extLst>
          </p:cNvPr>
          <p:cNvPicPr>
            <a:picLocks noChangeAspect="1"/>
          </p:cNvPicPr>
          <p:nvPr/>
        </p:nvPicPr>
        <p:blipFill>
          <a:blip r:embed="rId5"/>
          <a:stretch>
            <a:fillRect/>
          </a:stretch>
        </p:blipFill>
        <p:spPr>
          <a:xfrm>
            <a:off x="4239369" y="1096383"/>
            <a:ext cx="5525286" cy="3415706"/>
          </a:xfrm>
          <a:prstGeom prst="rect">
            <a:avLst/>
          </a:prstGeom>
        </p:spPr>
      </p:pic>
      <p:sp>
        <p:nvSpPr>
          <p:cNvPr id="7" name="TextBox 6">
            <a:extLst>
              <a:ext uri="{FF2B5EF4-FFF2-40B4-BE49-F238E27FC236}">
                <a16:creationId xmlns:a16="http://schemas.microsoft.com/office/drawing/2014/main" id="{0358A40D-C024-0D4A-A919-35635E7E20B9}"/>
              </a:ext>
            </a:extLst>
          </p:cNvPr>
          <p:cNvSpPr txBox="1"/>
          <p:nvPr/>
        </p:nvSpPr>
        <p:spPr>
          <a:xfrm>
            <a:off x="286228" y="4554797"/>
            <a:ext cx="3509791"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B1: They have stated Windspeed which is an acceptable variable</a:t>
            </a:r>
            <a:endParaRPr lang="en-GB" sz="1500" dirty="0">
              <a:solidFill>
                <a:sysClr val="windowText" lastClr="000000"/>
              </a:solidFill>
            </a:endParaRPr>
          </a:p>
        </p:txBody>
      </p:sp>
      <p:sp>
        <p:nvSpPr>
          <p:cNvPr id="25" name="Rectangle: Rounded Corners 26">
            <a:extLst>
              <a:ext uri="{FF2B5EF4-FFF2-40B4-BE49-F238E27FC236}">
                <a16:creationId xmlns:a16="http://schemas.microsoft.com/office/drawing/2014/main" id="{EEDA64C9-4CA9-C566-9D79-3227F7F9C589}"/>
              </a:ext>
            </a:extLst>
          </p:cNvPr>
          <p:cNvSpPr/>
          <p:nvPr/>
        </p:nvSpPr>
        <p:spPr>
          <a:xfrm>
            <a:off x="5882081" y="112672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26" name="Rectangle: Rounded Corners 6">
            <a:extLst>
              <a:ext uri="{FF2B5EF4-FFF2-40B4-BE49-F238E27FC236}">
                <a16:creationId xmlns:a16="http://schemas.microsoft.com/office/drawing/2014/main" id="{D45BEEB9-584E-58E2-4F3B-615012586407}"/>
              </a:ext>
            </a:extLst>
          </p:cNvPr>
          <p:cNvSpPr/>
          <p:nvPr/>
        </p:nvSpPr>
        <p:spPr>
          <a:xfrm>
            <a:off x="8959131" y="98724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27" name="TextBox 26">
            <a:extLst>
              <a:ext uri="{FF2B5EF4-FFF2-40B4-BE49-F238E27FC236}">
                <a16:creationId xmlns:a16="http://schemas.microsoft.com/office/drawing/2014/main" id="{90DFCA72-2F12-F474-B395-4FACE79EF82C}"/>
              </a:ext>
            </a:extLst>
          </p:cNvPr>
          <p:cNvSpPr txBox="1"/>
          <p:nvPr/>
        </p:nvSpPr>
        <p:spPr>
          <a:xfrm>
            <a:off x="4026660" y="4621224"/>
            <a:ext cx="3509791"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B1: Correct mean</a:t>
            </a:r>
          </a:p>
        </p:txBody>
      </p:sp>
      <p:sp>
        <p:nvSpPr>
          <p:cNvPr id="28" name="Rectangle: Rounded Corners 26">
            <a:extLst>
              <a:ext uri="{FF2B5EF4-FFF2-40B4-BE49-F238E27FC236}">
                <a16:creationId xmlns:a16="http://schemas.microsoft.com/office/drawing/2014/main" id="{244E4B68-5805-24FE-6DB8-48B6E32E9CE5}"/>
              </a:ext>
            </a:extLst>
          </p:cNvPr>
          <p:cNvSpPr/>
          <p:nvPr/>
        </p:nvSpPr>
        <p:spPr>
          <a:xfrm>
            <a:off x="7206687" y="159880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29" name="TextBox 28">
            <a:extLst>
              <a:ext uri="{FF2B5EF4-FFF2-40B4-BE49-F238E27FC236}">
                <a16:creationId xmlns:a16="http://schemas.microsoft.com/office/drawing/2014/main" id="{042372C4-E756-3CD6-2F99-E83FD03D2E04}"/>
              </a:ext>
            </a:extLst>
          </p:cNvPr>
          <p:cNvSpPr txBox="1"/>
          <p:nvPr/>
        </p:nvSpPr>
        <p:spPr>
          <a:xfrm>
            <a:off x="4046240" y="5351596"/>
            <a:ext cx="3490211" cy="553998"/>
          </a:xfrm>
          <a:prstGeom prst="rect">
            <a:avLst/>
          </a:prstGeom>
          <a:solidFill>
            <a:schemeClr val="tx2">
              <a:lumMod val="20000"/>
              <a:lumOff val="80000"/>
            </a:schemeClr>
          </a:solidFill>
        </p:spPr>
        <p:txBody>
          <a:bodyPr wrap="square" rtlCol="0">
            <a:spAutoFit/>
          </a:bodyPr>
          <a:lstStyle/>
          <a:p>
            <a:r>
              <a:rPr lang="en-GB" sz="1500" dirty="0"/>
              <a:t>M1: There is a correct expression for the standard deviation</a:t>
            </a:r>
          </a:p>
        </p:txBody>
      </p:sp>
      <p:sp>
        <p:nvSpPr>
          <p:cNvPr id="30" name="Rectangle: Rounded Corners 26">
            <a:extLst>
              <a:ext uri="{FF2B5EF4-FFF2-40B4-BE49-F238E27FC236}">
                <a16:creationId xmlns:a16="http://schemas.microsoft.com/office/drawing/2014/main" id="{2EDB2432-6921-145E-E454-B98A2454C148}"/>
              </a:ext>
            </a:extLst>
          </p:cNvPr>
          <p:cNvSpPr/>
          <p:nvPr/>
        </p:nvSpPr>
        <p:spPr>
          <a:xfrm>
            <a:off x="7108613" y="229326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1" name="TextBox 30">
            <a:extLst>
              <a:ext uri="{FF2B5EF4-FFF2-40B4-BE49-F238E27FC236}">
                <a16:creationId xmlns:a16="http://schemas.microsoft.com/office/drawing/2014/main" id="{67533A12-7D44-5EA9-C86D-8DBAD7D8B409}"/>
              </a:ext>
            </a:extLst>
          </p:cNvPr>
          <p:cNvSpPr txBox="1"/>
          <p:nvPr/>
        </p:nvSpPr>
        <p:spPr>
          <a:xfrm>
            <a:off x="4046240" y="6165911"/>
            <a:ext cx="2371492" cy="323165"/>
          </a:xfrm>
          <a:prstGeom prst="rect">
            <a:avLst/>
          </a:prstGeom>
          <a:solidFill>
            <a:schemeClr val="tx2">
              <a:lumMod val="20000"/>
              <a:lumOff val="80000"/>
            </a:schemeClr>
          </a:solidFill>
        </p:spPr>
        <p:txBody>
          <a:bodyPr wrap="square" rtlCol="0">
            <a:spAutoFit/>
          </a:bodyPr>
          <a:lstStyle/>
          <a:p>
            <a:r>
              <a:rPr lang="en-GB" sz="1500" dirty="0"/>
              <a:t>A1: Correct answer </a:t>
            </a:r>
          </a:p>
        </p:txBody>
      </p:sp>
      <p:sp>
        <p:nvSpPr>
          <p:cNvPr id="32" name="Rectangle: Rounded Corners 26">
            <a:extLst>
              <a:ext uri="{FF2B5EF4-FFF2-40B4-BE49-F238E27FC236}">
                <a16:creationId xmlns:a16="http://schemas.microsoft.com/office/drawing/2014/main" id="{043AC4A5-B58C-DC4C-3AF9-E162A9D39DFF}"/>
              </a:ext>
            </a:extLst>
          </p:cNvPr>
          <p:cNvSpPr/>
          <p:nvPr/>
        </p:nvSpPr>
        <p:spPr>
          <a:xfrm>
            <a:off x="8184149" y="2384216"/>
            <a:ext cx="466403" cy="294033"/>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33" name="Rectangle: Rounded Corners 6">
            <a:extLst>
              <a:ext uri="{FF2B5EF4-FFF2-40B4-BE49-F238E27FC236}">
                <a16:creationId xmlns:a16="http://schemas.microsoft.com/office/drawing/2014/main" id="{175A0A15-CFA8-9B05-2491-2B2460ED9FFA}"/>
              </a:ext>
            </a:extLst>
          </p:cNvPr>
          <p:cNvSpPr/>
          <p:nvPr/>
        </p:nvSpPr>
        <p:spPr>
          <a:xfrm>
            <a:off x="9764655" y="229326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3/3</a:t>
            </a:r>
          </a:p>
        </p:txBody>
      </p:sp>
      <p:sp>
        <p:nvSpPr>
          <p:cNvPr id="34" name="TextBox 33">
            <a:extLst>
              <a:ext uri="{FF2B5EF4-FFF2-40B4-BE49-F238E27FC236}">
                <a16:creationId xmlns:a16="http://schemas.microsoft.com/office/drawing/2014/main" id="{71E8BBCB-02C7-8ECD-3D54-9980ABB386C9}"/>
              </a:ext>
            </a:extLst>
          </p:cNvPr>
          <p:cNvSpPr txBox="1"/>
          <p:nvPr/>
        </p:nvSpPr>
        <p:spPr>
          <a:xfrm>
            <a:off x="7872248" y="4639499"/>
            <a:ext cx="3059809" cy="553998"/>
          </a:xfrm>
          <a:prstGeom prst="rect">
            <a:avLst/>
          </a:prstGeom>
          <a:solidFill>
            <a:schemeClr val="tx2">
              <a:lumMod val="20000"/>
              <a:lumOff val="80000"/>
            </a:schemeClr>
          </a:solidFill>
        </p:spPr>
        <p:txBody>
          <a:bodyPr wrap="square" rtlCol="0">
            <a:spAutoFit/>
          </a:bodyPr>
          <a:lstStyle/>
          <a:p>
            <a:r>
              <a:rPr lang="en-GB" sz="1500" b="1" dirty="0"/>
              <a:t>Part c)</a:t>
            </a:r>
          </a:p>
          <a:p>
            <a:r>
              <a:rPr lang="en-GB" sz="1500" dirty="0"/>
              <a:t>M1: The mean has gone up</a:t>
            </a:r>
          </a:p>
        </p:txBody>
      </p:sp>
      <p:sp>
        <p:nvSpPr>
          <p:cNvPr id="35" name="Rectangle: Rounded Corners 26">
            <a:extLst>
              <a:ext uri="{FF2B5EF4-FFF2-40B4-BE49-F238E27FC236}">
                <a16:creationId xmlns:a16="http://schemas.microsoft.com/office/drawing/2014/main" id="{E9952DA8-9A1C-56FB-5971-C2F2EAB8BB40}"/>
              </a:ext>
            </a:extLst>
          </p:cNvPr>
          <p:cNvSpPr/>
          <p:nvPr/>
        </p:nvSpPr>
        <p:spPr>
          <a:xfrm>
            <a:off x="7002012" y="404672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6" name="Rectangle: Rounded Corners 26">
            <a:extLst>
              <a:ext uri="{FF2B5EF4-FFF2-40B4-BE49-F238E27FC236}">
                <a16:creationId xmlns:a16="http://schemas.microsoft.com/office/drawing/2014/main" id="{933C0A37-BE4E-0B01-D44C-7D3DB4C5EF40}"/>
              </a:ext>
            </a:extLst>
          </p:cNvPr>
          <p:cNvSpPr/>
          <p:nvPr/>
        </p:nvSpPr>
        <p:spPr>
          <a:xfrm>
            <a:off x="4631111" y="3281983"/>
            <a:ext cx="466403" cy="294033"/>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7" name="TextBox 36">
            <a:extLst>
              <a:ext uri="{FF2B5EF4-FFF2-40B4-BE49-F238E27FC236}">
                <a16:creationId xmlns:a16="http://schemas.microsoft.com/office/drawing/2014/main" id="{480211E7-8D81-1149-CDAD-B24CBCB2FAF7}"/>
              </a:ext>
            </a:extLst>
          </p:cNvPr>
          <p:cNvSpPr txBox="1"/>
          <p:nvPr/>
        </p:nvSpPr>
        <p:spPr>
          <a:xfrm>
            <a:off x="7872248" y="5425679"/>
            <a:ext cx="2710494" cy="553998"/>
          </a:xfrm>
          <a:prstGeom prst="rect">
            <a:avLst/>
          </a:prstGeom>
          <a:solidFill>
            <a:schemeClr val="accent2">
              <a:lumMod val="20000"/>
              <a:lumOff val="80000"/>
            </a:schemeClr>
          </a:solidFill>
        </p:spPr>
        <p:txBody>
          <a:bodyPr wrap="square" rtlCol="0">
            <a:spAutoFit/>
          </a:bodyPr>
          <a:lstStyle/>
          <a:p>
            <a:r>
              <a:rPr lang="en-GB" sz="1500" dirty="0"/>
              <a:t>A0: and stated July as the month which is incorrect </a:t>
            </a:r>
          </a:p>
        </p:txBody>
      </p:sp>
      <p:sp>
        <p:nvSpPr>
          <p:cNvPr id="38" name="Rectangle: Rounded Corners 6">
            <a:extLst>
              <a:ext uri="{FF2B5EF4-FFF2-40B4-BE49-F238E27FC236}">
                <a16:creationId xmlns:a16="http://schemas.microsoft.com/office/drawing/2014/main" id="{95E3C973-89D0-FE89-919A-D83BD2EAFE7F}"/>
              </a:ext>
            </a:extLst>
          </p:cNvPr>
          <p:cNvSpPr/>
          <p:nvPr/>
        </p:nvSpPr>
        <p:spPr>
          <a:xfrm>
            <a:off x="9926961" y="346638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1/2</a:t>
            </a:r>
          </a:p>
        </p:txBody>
      </p:sp>
      <p:sp>
        <p:nvSpPr>
          <p:cNvPr id="39" name="Rectangle: Rounded Corners 6">
            <a:extLst>
              <a:ext uri="{FF2B5EF4-FFF2-40B4-BE49-F238E27FC236}">
                <a16:creationId xmlns:a16="http://schemas.microsoft.com/office/drawing/2014/main" id="{9FAE0415-34E1-D9CB-696F-789AB5A10DEA}"/>
              </a:ext>
            </a:extLst>
          </p:cNvPr>
          <p:cNvSpPr/>
          <p:nvPr/>
        </p:nvSpPr>
        <p:spPr>
          <a:xfrm>
            <a:off x="10915237" y="577338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5/6</a:t>
            </a:r>
          </a:p>
        </p:txBody>
      </p:sp>
    </p:spTree>
    <p:extLst>
      <p:ext uri="{BB962C8B-B14F-4D97-AF65-F5344CB8AC3E}">
        <p14:creationId xmlns:p14="http://schemas.microsoft.com/office/powerpoint/2010/main" val="12788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1193B3C-9E1D-6D79-A6FD-85DC06FF2AC7}"/>
              </a:ext>
            </a:extLst>
          </p:cNvPr>
          <p:cNvSpPr>
            <a:spLocks noGrp="1"/>
          </p:cNvSpPr>
          <p:nvPr>
            <p:ph type="title"/>
          </p:nvPr>
        </p:nvSpPr>
        <p:spPr>
          <a:xfrm>
            <a:off x="815653" y="343825"/>
            <a:ext cx="10125063" cy="1122300"/>
          </a:xfrm>
        </p:spPr>
        <p:txBody>
          <a:bodyPr/>
          <a:lstStyle/>
          <a:p>
            <a:r>
              <a:rPr lang="en-GB" dirty="0"/>
              <a:t>Question 3 – Examiner Comments</a:t>
            </a:r>
            <a:endParaRPr lang="en-US" dirty="0"/>
          </a:p>
        </p:txBody>
      </p:sp>
      <p:sp>
        <p:nvSpPr>
          <p:cNvPr id="2" name="Rectangle: Rounded Corners 3">
            <a:hlinkClick r:id="rId2" action="ppaction://hlinksldjump"/>
            <a:extLst>
              <a:ext uri="{FF2B5EF4-FFF2-40B4-BE49-F238E27FC236}">
                <a16:creationId xmlns:a16="http://schemas.microsoft.com/office/drawing/2014/main" id="{69D6CD67-791D-5961-6A64-6FA38F4E4310}"/>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4" name="TextBox 3">
            <a:extLst>
              <a:ext uri="{FF2B5EF4-FFF2-40B4-BE49-F238E27FC236}">
                <a16:creationId xmlns:a16="http://schemas.microsoft.com/office/drawing/2014/main" id="{293F2C24-C2C2-58F5-64EE-98C460BCD1FF}"/>
              </a:ext>
            </a:extLst>
          </p:cNvPr>
          <p:cNvSpPr txBox="1"/>
          <p:nvPr/>
        </p:nvSpPr>
        <p:spPr>
          <a:xfrm>
            <a:off x="815653" y="1695450"/>
            <a:ext cx="10125063" cy="4944623"/>
          </a:xfrm>
          <a:prstGeom prst="rect">
            <a:avLst/>
          </a:prstGeom>
          <a:noFill/>
        </p:spPr>
        <p:txBody>
          <a:bodyPr wrap="square" rtlCol="0">
            <a:spAutoFit/>
          </a:bodyPr>
          <a:lstStyle/>
          <a:p>
            <a:pPr>
              <a:lnSpc>
                <a:spcPct val="107000"/>
              </a:lnSpc>
              <a:spcAft>
                <a:spcPts val="800"/>
              </a:spcAft>
            </a:pPr>
            <a:r>
              <a:rPr lang="en-GB" sz="1800" b="1" kern="100" dirty="0">
                <a:effectLst/>
                <a:latin typeface="Arial" panose="020B0604020202020204" pitchFamily="34" charset="0"/>
                <a:ea typeface="Calibri" panose="020F0502020204030204" pitchFamily="34" charset="0"/>
                <a:cs typeface="Times New Roman" panose="02020603050405020304" pitchFamily="18" charset="0"/>
              </a:rPr>
              <a:t>Part (a) </a:t>
            </a:r>
            <a:endParaRPr lang="en-GB"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Many candidates wrote down rainfall or windspeed but other quantitative variables such as hours of sunshine or maximum wind gust were sometimes seen but these are not variables available for overseas locations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kern="100" dirty="0">
                <a:effectLst/>
                <a:latin typeface="Arial" panose="020B0604020202020204" pitchFamily="34" charset="0"/>
                <a:ea typeface="Calibri" panose="020F0502020204030204" pitchFamily="34" charset="0"/>
                <a:cs typeface="Times New Roman" panose="02020603050405020304" pitchFamily="18" charset="0"/>
              </a:rPr>
              <a:t>Part (b) </a:t>
            </a:r>
            <a:endParaRPr lang="en-GB"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Some candidates used their rounded value of 15.2 for the mean and this meant that their final answer for the standard deviation was not accurate to 3 significant figures so did not achieve the accuracy mark</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A few students omitted the square root sign or forgot to square the mean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kern="100" dirty="0">
                <a:effectLst/>
                <a:latin typeface="Arial" panose="020B0604020202020204" pitchFamily="34" charset="0"/>
                <a:ea typeface="Calibri" panose="020F0502020204030204" pitchFamily="34" charset="0"/>
                <a:cs typeface="Times New Roman" panose="02020603050405020304" pitchFamily="18" charset="0"/>
              </a:rPr>
              <a:t>Part (c)</a:t>
            </a:r>
            <a:endParaRPr lang="en-GB"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Candidates needed to use their knowledge of the large data set to know which months are available to help identify a possible month</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It was difficult to know whether a candidate was using “summer” to refer to the months from June to August or referring to the warmest months of the year in Perth</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Rounded Corners 4">
            <a:hlinkClick r:id="rId3"/>
            <a:extLst>
              <a:ext uri="{FF2B5EF4-FFF2-40B4-BE49-F238E27FC236}">
                <a16:creationId xmlns:a16="http://schemas.microsoft.com/office/drawing/2014/main" id="{109F440B-55BC-81C1-C839-8AE313E91382}"/>
              </a:ext>
            </a:extLst>
          </p:cNvPr>
          <p:cNvSpPr/>
          <p:nvPr/>
        </p:nvSpPr>
        <p:spPr>
          <a:xfrm>
            <a:off x="10239062" y="629833"/>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7457831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1193B3C-9E1D-6D79-A6FD-85DC06FF2AC7}"/>
              </a:ext>
            </a:extLst>
          </p:cNvPr>
          <p:cNvSpPr>
            <a:spLocks noGrp="1"/>
          </p:cNvSpPr>
          <p:nvPr>
            <p:ph type="title"/>
          </p:nvPr>
        </p:nvSpPr>
        <p:spPr>
          <a:xfrm>
            <a:off x="815653" y="343825"/>
            <a:ext cx="10125063" cy="1122300"/>
          </a:xfrm>
        </p:spPr>
        <p:txBody>
          <a:bodyPr/>
          <a:lstStyle/>
          <a:p>
            <a:r>
              <a:rPr lang="en-GB" dirty="0"/>
              <a:t>Question 3 – Key Takeaways</a:t>
            </a:r>
            <a:endParaRPr lang="en-US" dirty="0"/>
          </a:p>
        </p:txBody>
      </p:sp>
      <p:sp>
        <p:nvSpPr>
          <p:cNvPr id="2" name="Rectangle: Rounded Corners 3">
            <a:hlinkClick r:id="rId2" action="ppaction://hlinksldjump"/>
            <a:extLst>
              <a:ext uri="{FF2B5EF4-FFF2-40B4-BE49-F238E27FC236}">
                <a16:creationId xmlns:a16="http://schemas.microsoft.com/office/drawing/2014/main" id="{69D6CD67-791D-5961-6A64-6FA38F4E4310}"/>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5" name="TextBox 4">
            <a:extLst>
              <a:ext uri="{FF2B5EF4-FFF2-40B4-BE49-F238E27FC236}">
                <a16:creationId xmlns:a16="http://schemas.microsoft.com/office/drawing/2014/main" id="{CD6FB347-B58F-52D5-4691-E58CE6D93D02}"/>
              </a:ext>
            </a:extLst>
          </p:cNvPr>
          <p:cNvSpPr txBox="1"/>
          <p:nvPr/>
        </p:nvSpPr>
        <p:spPr>
          <a:xfrm>
            <a:off x="815653" y="1695450"/>
            <a:ext cx="10125063" cy="1365438"/>
          </a:xfrm>
          <a:prstGeom prst="rect">
            <a:avLst/>
          </a:prstGeom>
          <a:noFill/>
        </p:spPr>
        <p:txBody>
          <a:bodyPr wrap="square" rtlCol="0">
            <a:spAutoFit/>
          </a:bodyPr>
          <a:lstStyle/>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Students should be familiar with what is available within the large data set, for exampling knowing the variables available for the different locations and the months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Students should only round their final answers and not values within calculations to ensure accurate final answers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925894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1EE7ADE-0D71-09E9-52B4-1F298DB527C4}"/>
              </a:ext>
            </a:extLst>
          </p:cNvPr>
          <p:cNvSpPr>
            <a:spLocks noGrp="1"/>
          </p:cNvSpPr>
          <p:nvPr>
            <p:ph type="title"/>
          </p:nvPr>
        </p:nvSpPr>
        <p:spPr>
          <a:xfrm>
            <a:off x="815653" y="343825"/>
            <a:ext cx="10699007" cy="1122300"/>
          </a:xfrm>
        </p:spPr>
        <p:txBody>
          <a:bodyPr/>
          <a:lstStyle/>
          <a:p>
            <a:r>
              <a:rPr lang="en-GB" dirty="0"/>
              <a:t>Question 3 – Performance Data</a:t>
            </a:r>
            <a:endParaRPr lang="en-US" dirty="0"/>
          </a:p>
        </p:txBody>
      </p:sp>
      <p:sp>
        <p:nvSpPr>
          <p:cNvPr id="2" name="Rectangle: Rounded Corners 3">
            <a:hlinkClick r:id="rId2" action="ppaction://hlinksldjump"/>
            <a:extLst>
              <a:ext uri="{FF2B5EF4-FFF2-40B4-BE49-F238E27FC236}">
                <a16:creationId xmlns:a16="http://schemas.microsoft.com/office/drawing/2014/main" id="{F7AC9C8E-7F65-8D98-FE45-8ED4EB57B8E2}"/>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5" name="Table 4">
            <a:extLst>
              <a:ext uri="{FF2B5EF4-FFF2-40B4-BE49-F238E27FC236}">
                <a16:creationId xmlns:a16="http://schemas.microsoft.com/office/drawing/2014/main" id="{EEC64953-859B-5D40-98AD-79207469B638}"/>
              </a:ext>
            </a:extLst>
          </p:cNvPr>
          <p:cNvGraphicFramePr>
            <a:graphicFrameLocks noGrp="1"/>
          </p:cNvGraphicFramePr>
          <p:nvPr>
            <p:extLst>
              <p:ext uri="{D42A27DB-BD31-4B8C-83A1-F6EECF244321}">
                <p14:modId xmlns:p14="http://schemas.microsoft.com/office/powerpoint/2010/main" val="2759653602"/>
              </p:ext>
            </p:extLst>
          </p:nvPr>
        </p:nvGraphicFramePr>
        <p:xfrm>
          <a:off x="2051050" y="5230741"/>
          <a:ext cx="7764892" cy="949325"/>
        </p:xfrm>
        <a:graphic>
          <a:graphicData uri="http://schemas.openxmlformats.org/drawingml/2006/table">
            <a:tbl>
              <a:tblPr/>
              <a:tblGrid>
                <a:gridCol w="861271">
                  <a:extLst>
                    <a:ext uri="{9D8B030D-6E8A-4147-A177-3AD203B41FA5}">
                      <a16:colId xmlns:a16="http://schemas.microsoft.com/office/drawing/2014/main" val="2780784446"/>
                    </a:ext>
                  </a:extLst>
                </a:gridCol>
                <a:gridCol w="767069">
                  <a:extLst>
                    <a:ext uri="{9D8B030D-6E8A-4147-A177-3AD203B41FA5}">
                      <a16:colId xmlns:a16="http://schemas.microsoft.com/office/drawing/2014/main" val="106115705"/>
                    </a:ext>
                  </a:extLst>
                </a:gridCol>
                <a:gridCol w="767069">
                  <a:extLst>
                    <a:ext uri="{9D8B030D-6E8A-4147-A177-3AD203B41FA5}">
                      <a16:colId xmlns:a16="http://schemas.microsoft.com/office/drawing/2014/main" val="1070761242"/>
                    </a:ext>
                  </a:extLst>
                </a:gridCol>
                <a:gridCol w="767069">
                  <a:extLst>
                    <a:ext uri="{9D8B030D-6E8A-4147-A177-3AD203B41FA5}">
                      <a16:colId xmlns:a16="http://schemas.microsoft.com/office/drawing/2014/main" val="1348055873"/>
                    </a:ext>
                  </a:extLst>
                </a:gridCol>
                <a:gridCol w="767069">
                  <a:extLst>
                    <a:ext uri="{9D8B030D-6E8A-4147-A177-3AD203B41FA5}">
                      <a16:colId xmlns:a16="http://schemas.microsoft.com/office/drawing/2014/main" val="2810534026"/>
                    </a:ext>
                  </a:extLst>
                </a:gridCol>
                <a:gridCol w="767069">
                  <a:extLst>
                    <a:ext uri="{9D8B030D-6E8A-4147-A177-3AD203B41FA5}">
                      <a16:colId xmlns:a16="http://schemas.microsoft.com/office/drawing/2014/main" val="4163274321"/>
                    </a:ext>
                  </a:extLst>
                </a:gridCol>
                <a:gridCol w="767069">
                  <a:extLst>
                    <a:ext uri="{9D8B030D-6E8A-4147-A177-3AD203B41FA5}">
                      <a16:colId xmlns:a16="http://schemas.microsoft.com/office/drawing/2014/main" val="1367869577"/>
                    </a:ext>
                  </a:extLst>
                </a:gridCol>
                <a:gridCol w="767069">
                  <a:extLst>
                    <a:ext uri="{9D8B030D-6E8A-4147-A177-3AD203B41FA5}">
                      <a16:colId xmlns:a16="http://schemas.microsoft.com/office/drawing/2014/main" val="568387067"/>
                    </a:ext>
                  </a:extLst>
                </a:gridCol>
                <a:gridCol w="767069">
                  <a:extLst>
                    <a:ext uri="{9D8B030D-6E8A-4147-A177-3AD203B41FA5}">
                      <a16:colId xmlns:a16="http://schemas.microsoft.com/office/drawing/2014/main" val="1871621285"/>
                    </a:ext>
                  </a:extLst>
                </a:gridCol>
                <a:gridCol w="767069">
                  <a:extLst>
                    <a:ext uri="{9D8B030D-6E8A-4147-A177-3AD203B41FA5}">
                      <a16:colId xmlns:a16="http://schemas.microsoft.com/office/drawing/2014/main" val="2281805514"/>
                    </a:ext>
                  </a:extLst>
                </a:gridCol>
              </a:tblGrid>
              <a:tr h="241300">
                <a:tc rowSpan="2">
                  <a:txBody>
                    <a:bodyPr/>
                    <a:lstStyle/>
                    <a:p>
                      <a:pPr algn="ctr" fontAlgn="ctr"/>
                      <a:r>
                        <a:rPr lang="en-GB" sz="1500" b="1" i="0" u="none" strike="noStrike">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57941702"/>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573918363"/>
                  </a:ext>
                </a:extLst>
              </a:tr>
              <a:tr h="241300">
                <a:tc>
                  <a:txBody>
                    <a:bodyPr/>
                    <a:lstStyle/>
                    <a:p>
                      <a:pPr algn="ctr" fontAlgn="b"/>
                      <a:r>
                        <a:rPr lang="en-GB" sz="1500" b="0" i="0" u="none" strike="noStrike">
                          <a:solidFill>
                            <a:srgbClr val="000000"/>
                          </a:solidFill>
                          <a:effectLst/>
                          <a:latin typeface="Arial" panose="020B0604020202020204" pitchFamily="34" charset="0"/>
                        </a:rPr>
                        <a:t>4.05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68%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5.07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4.57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4.14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3.77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3.37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2.78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1.66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92045497"/>
                  </a:ext>
                </a:extLst>
              </a:tr>
            </a:tbl>
          </a:graphicData>
        </a:graphic>
      </p:graphicFrame>
      <p:pic>
        <p:nvPicPr>
          <p:cNvPr id="7" name="Picture 6" descr="A graph of a number of blue bars&#10;&#10;Description automatically generated with medium confidence">
            <a:extLst>
              <a:ext uri="{FF2B5EF4-FFF2-40B4-BE49-F238E27FC236}">
                <a16:creationId xmlns:a16="http://schemas.microsoft.com/office/drawing/2014/main" id="{2726E92B-59EB-F244-9AFD-793EF6841DB2}"/>
              </a:ext>
            </a:extLst>
          </p:cNvPr>
          <p:cNvPicPr>
            <a:picLocks noChangeAspect="1"/>
          </p:cNvPicPr>
          <p:nvPr/>
        </p:nvPicPr>
        <p:blipFill>
          <a:blip r:embed="rId3"/>
          <a:stretch>
            <a:fillRect/>
          </a:stretch>
        </p:blipFill>
        <p:spPr>
          <a:xfrm>
            <a:off x="3225800" y="1955800"/>
            <a:ext cx="5740400" cy="2946400"/>
          </a:xfrm>
          <a:prstGeom prst="rect">
            <a:avLst/>
          </a:prstGeom>
          <a:ln w="25400">
            <a:solidFill>
              <a:schemeClr val="accent1"/>
            </a:solidFill>
          </a:ln>
        </p:spPr>
      </p:pic>
    </p:spTree>
    <p:extLst>
      <p:ext uri="{BB962C8B-B14F-4D97-AF65-F5344CB8AC3E}">
        <p14:creationId xmlns:p14="http://schemas.microsoft.com/office/powerpoint/2010/main" val="41409104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CC24E-DE39-8B71-F143-21248DC9F7F4}"/>
              </a:ext>
            </a:extLst>
          </p:cNvPr>
          <p:cNvSpPr>
            <a:spLocks noGrp="1"/>
          </p:cNvSpPr>
          <p:nvPr>
            <p:ph type="title"/>
          </p:nvPr>
        </p:nvSpPr>
        <p:spPr/>
        <p:txBody>
          <a:bodyPr/>
          <a:lstStyle/>
          <a:p>
            <a:r>
              <a:rPr lang="en-US" dirty="0"/>
              <a:t>9MA0-31</a:t>
            </a:r>
            <a:br>
              <a:rPr lang="en-US" dirty="0"/>
            </a:br>
            <a:r>
              <a:rPr lang="en-US" dirty="0"/>
              <a:t>Question 5</a:t>
            </a:r>
          </a:p>
        </p:txBody>
      </p:sp>
    </p:spTree>
    <p:extLst>
      <p:ext uri="{BB962C8B-B14F-4D97-AF65-F5344CB8AC3E}">
        <p14:creationId xmlns:p14="http://schemas.microsoft.com/office/powerpoint/2010/main" val="35210248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5</a:t>
            </a:r>
          </a:p>
        </p:txBody>
      </p:sp>
      <p:sp>
        <p:nvSpPr>
          <p:cNvPr id="4" name="Rectangle: Rounded Corners 3">
            <a:hlinkClick r:id="rId2" action="ppaction://hlinksldjump"/>
            <a:extLst>
              <a:ext uri="{FF2B5EF4-FFF2-40B4-BE49-F238E27FC236}">
                <a16:creationId xmlns:a16="http://schemas.microsoft.com/office/drawing/2014/main" id="{F33D4BFE-94A3-4295-B150-FF702A2BDDF8}"/>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8" name="Picture 7" descr="A white paper with black text&#10;&#10;Description automatically generated">
            <a:extLst>
              <a:ext uri="{FF2B5EF4-FFF2-40B4-BE49-F238E27FC236}">
                <a16:creationId xmlns:a16="http://schemas.microsoft.com/office/drawing/2014/main" id="{6B60ED0E-8C22-8F40-CDD3-F30A043BB3B6}"/>
              </a:ext>
            </a:extLst>
          </p:cNvPr>
          <p:cNvPicPr>
            <a:picLocks noChangeAspect="1"/>
          </p:cNvPicPr>
          <p:nvPr/>
        </p:nvPicPr>
        <p:blipFill>
          <a:blip r:embed="rId3"/>
          <a:stretch>
            <a:fillRect/>
          </a:stretch>
        </p:blipFill>
        <p:spPr>
          <a:xfrm>
            <a:off x="5637068" y="2161309"/>
            <a:ext cx="5448300" cy="3496531"/>
          </a:xfrm>
          <a:prstGeom prst="rect">
            <a:avLst/>
          </a:prstGeom>
          <a:ln w="25400">
            <a:solidFill>
              <a:schemeClr val="tx2"/>
            </a:solidFill>
          </a:ln>
        </p:spPr>
      </p:pic>
      <p:pic>
        <p:nvPicPr>
          <p:cNvPr id="10" name="Picture 9" descr="A text on a piece of paper&#10;&#10;Description automatically generated">
            <a:extLst>
              <a:ext uri="{FF2B5EF4-FFF2-40B4-BE49-F238E27FC236}">
                <a16:creationId xmlns:a16="http://schemas.microsoft.com/office/drawing/2014/main" id="{3535E6BA-CBBB-4260-5920-7730C52202EE}"/>
              </a:ext>
            </a:extLst>
          </p:cNvPr>
          <p:cNvPicPr>
            <a:picLocks noChangeAspect="1"/>
          </p:cNvPicPr>
          <p:nvPr/>
        </p:nvPicPr>
        <p:blipFill>
          <a:blip r:embed="rId4"/>
          <a:srcRect b="5080"/>
          <a:stretch/>
        </p:blipFill>
        <p:spPr>
          <a:xfrm>
            <a:off x="332509" y="2112899"/>
            <a:ext cx="5070764" cy="3496531"/>
          </a:xfrm>
          <a:prstGeom prst="rect">
            <a:avLst/>
          </a:prstGeom>
          <a:ln w="25400">
            <a:solidFill>
              <a:schemeClr val="tx2"/>
            </a:solidFill>
          </a:ln>
        </p:spPr>
      </p:pic>
    </p:spTree>
    <p:extLst>
      <p:ext uri="{BB962C8B-B14F-4D97-AF65-F5344CB8AC3E}">
        <p14:creationId xmlns:p14="http://schemas.microsoft.com/office/powerpoint/2010/main" val="9474693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5 - Student Responses</a:t>
            </a:r>
          </a:p>
        </p:txBody>
      </p:sp>
      <p:sp>
        <p:nvSpPr>
          <p:cNvPr id="3" name="Rectangle: Rounded Corners 3">
            <a:hlinkClick r:id="rId3" action="ppaction://hlinksldjump"/>
            <a:extLst>
              <a:ext uri="{FF2B5EF4-FFF2-40B4-BE49-F238E27FC236}">
                <a16:creationId xmlns:a16="http://schemas.microsoft.com/office/drawing/2014/main" id="{75F49B8C-DC58-977E-41D4-B957EFC98DD3}"/>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4" name="Table 3">
            <a:extLst>
              <a:ext uri="{FF2B5EF4-FFF2-40B4-BE49-F238E27FC236}">
                <a16:creationId xmlns:a16="http://schemas.microsoft.com/office/drawing/2014/main" id="{9C2361DA-9EED-18A6-2BDA-598E550C5518}"/>
              </a:ext>
            </a:extLst>
          </p:cNvPr>
          <p:cNvGraphicFramePr>
            <a:graphicFrameLocks noGrp="1"/>
          </p:cNvGraphicFramePr>
          <p:nvPr>
            <p:extLst>
              <p:ext uri="{D42A27DB-BD31-4B8C-83A1-F6EECF244321}">
                <p14:modId xmlns:p14="http://schemas.microsoft.com/office/powerpoint/2010/main" val="2964389948"/>
              </p:ext>
            </p:extLst>
          </p:nvPr>
        </p:nvGraphicFramePr>
        <p:xfrm>
          <a:off x="3918928" y="1466125"/>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5 -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D982CFA7-13D7-C9B3-B059-F06E604EA144}"/>
              </a:ext>
            </a:extLst>
          </p:cNvPr>
          <p:cNvPicPr>
            <a:picLocks noChangeAspect="1"/>
          </p:cNvPicPr>
          <p:nvPr/>
        </p:nvPicPr>
        <p:blipFill>
          <a:blip r:embed="rId4"/>
          <a:stretch>
            <a:fillRect/>
          </a:stretch>
        </p:blipFill>
        <p:spPr>
          <a:xfrm flipV="1">
            <a:off x="3945681" y="1454840"/>
            <a:ext cx="403691" cy="423876"/>
          </a:xfrm>
          <a:prstGeom prst="rect">
            <a:avLst/>
          </a:prstGeom>
        </p:spPr>
      </p:pic>
      <p:pic>
        <p:nvPicPr>
          <p:cNvPr id="7" name="Picture 6" descr="A close-up of a note&#10;&#10;Description automatically generated">
            <a:extLst>
              <a:ext uri="{FF2B5EF4-FFF2-40B4-BE49-F238E27FC236}">
                <a16:creationId xmlns:a16="http://schemas.microsoft.com/office/drawing/2014/main" id="{E138D88C-6126-6DC4-2AB3-6C4A3F0AAFE2}"/>
              </a:ext>
            </a:extLst>
          </p:cNvPr>
          <p:cNvPicPr>
            <a:picLocks noChangeAspect="1"/>
          </p:cNvPicPr>
          <p:nvPr/>
        </p:nvPicPr>
        <p:blipFill>
          <a:blip r:embed="rId5"/>
          <a:stretch>
            <a:fillRect/>
          </a:stretch>
        </p:blipFill>
        <p:spPr>
          <a:xfrm>
            <a:off x="815653" y="3181928"/>
            <a:ext cx="4310495" cy="1574800"/>
          </a:xfrm>
          <a:prstGeom prst="rect">
            <a:avLst/>
          </a:prstGeom>
          <a:ln w="25400">
            <a:solidFill>
              <a:schemeClr val="tx2"/>
            </a:solidFill>
          </a:ln>
        </p:spPr>
      </p:pic>
      <p:pic>
        <p:nvPicPr>
          <p:cNvPr id="9" name="Picture 8" descr="A graph on lined paper with writing&#10;&#10;Description automatically generated">
            <a:extLst>
              <a:ext uri="{FF2B5EF4-FFF2-40B4-BE49-F238E27FC236}">
                <a16:creationId xmlns:a16="http://schemas.microsoft.com/office/drawing/2014/main" id="{40F5B9A0-106E-2EF9-FD52-46AD82059A5E}"/>
              </a:ext>
            </a:extLst>
          </p:cNvPr>
          <p:cNvPicPr>
            <a:picLocks noChangeAspect="1"/>
          </p:cNvPicPr>
          <p:nvPr/>
        </p:nvPicPr>
        <p:blipFill>
          <a:blip r:embed="rId6"/>
          <a:stretch>
            <a:fillRect/>
          </a:stretch>
        </p:blipFill>
        <p:spPr>
          <a:xfrm>
            <a:off x="6442364" y="2244435"/>
            <a:ext cx="4156363" cy="3969329"/>
          </a:xfrm>
          <a:prstGeom prst="rect">
            <a:avLst/>
          </a:prstGeom>
          <a:ln w="25400">
            <a:solidFill>
              <a:schemeClr val="tx2"/>
            </a:solidFill>
          </a:ln>
        </p:spPr>
      </p:pic>
    </p:spTree>
    <p:extLst>
      <p:ext uri="{BB962C8B-B14F-4D97-AF65-F5344CB8AC3E}">
        <p14:creationId xmlns:p14="http://schemas.microsoft.com/office/powerpoint/2010/main" val="24278291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C0B7978-70D0-E14A-ADFD-3B7F98CF233A}"/>
              </a:ext>
            </a:extLst>
          </p:cNvPr>
          <p:cNvSpPr>
            <a:spLocks noGrp="1"/>
          </p:cNvSpPr>
          <p:nvPr>
            <p:ph type="title"/>
          </p:nvPr>
        </p:nvSpPr>
        <p:spPr/>
        <p:txBody>
          <a:bodyPr/>
          <a:lstStyle/>
          <a:p>
            <a:r>
              <a:rPr lang="en-GB" dirty="0"/>
              <a:t>About this presentation</a:t>
            </a:r>
          </a:p>
        </p:txBody>
      </p:sp>
      <p:sp>
        <p:nvSpPr>
          <p:cNvPr id="5" name="Text Placeholder 2">
            <a:extLst>
              <a:ext uri="{FF2B5EF4-FFF2-40B4-BE49-F238E27FC236}">
                <a16:creationId xmlns:a16="http://schemas.microsoft.com/office/drawing/2014/main" id="{95B434A7-C562-C217-3A00-E17FF63784D4}"/>
              </a:ext>
            </a:extLst>
          </p:cNvPr>
          <p:cNvSpPr>
            <a:spLocks noGrp="1"/>
          </p:cNvSpPr>
          <p:nvPr>
            <p:ph type="body" idx="1"/>
          </p:nvPr>
        </p:nvSpPr>
        <p:spPr>
          <a:xfrm>
            <a:off x="815653" y="1466125"/>
            <a:ext cx="8164707" cy="4534560"/>
          </a:xfrm>
        </p:spPr>
        <p:txBody>
          <a:bodyPr/>
          <a:lstStyle/>
          <a:p>
            <a:r>
              <a:rPr lang="en-GB" sz="1600" dirty="0">
                <a:ea typeface="Open Sans"/>
              </a:rPr>
              <a:t>This presentation has been produced to support mathematics teachers delivering the A Level Mathematics (9MA0) specification.</a:t>
            </a:r>
          </a:p>
          <a:p>
            <a:endParaRPr lang="en-GB" sz="1600" dirty="0"/>
          </a:p>
          <a:p>
            <a:r>
              <a:rPr lang="en-GB" sz="1600" dirty="0"/>
              <a:t>This presentation looks at a selection of questions from the Summer 2024 A Level Mathematics (9MA0) examinations. It shows real student responses to selected questions and </a:t>
            </a:r>
            <a:r>
              <a:rPr lang="en-GB" sz="1600" dirty="0">
                <a:effectLst/>
              </a:rPr>
              <a:t>how the examining team follow the mark scheme to award marks on these questions</a:t>
            </a:r>
            <a:r>
              <a:rPr lang="en-GB" sz="1600" dirty="0"/>
              <a:t>.</a:t>
            </a:r>
          </a:p>
          <a:p>
            <a:endParaRPr lang="en-GB" sz="1600" dirty="0"/>
          </a:p>
          <a:p>
            <a:r>
              <a:rPr lang="en-GB" sz="1600" dirty="0"/>
              <a:t>This presentation has been designed to be used for staff development, but you may want to use parts of it with students in the classroom.</a:t>
            </a:r>
          </a:p>
          <a:p>
            <a:endParaRPr lang="en-GB" sz="1600" dirty="0"/>
          </a:p>
          <a:p>
            <a:r>
              <a:rPr lang="en-GB" sz="1600" b="1" dirty="0">
                <a:effectLst/>
              </a:rPr>
              <a:t>This presentation is intended to be used in 'Slide Show' mode as some slides have animations.</a:t>
            </a:r>
            <a:endParaRPr lang="en-GB" sz="1600" b="1" dirty="0"/>
          </a:p>
          <a:p>
            <a:endParaRPr lang="en-GB" sz="1600" dirty="0"/>
          </a:p>
        </p:txBody>
      </p:sp>
      <p:sp>
        <p:nvSpPr>
          <p:cNvPr id="6" name="Rectangle: Rounded Corners 5">
            <a:hlinkClick r:id="rId2" action="ppaction://hlinksldjump"/>
            <a:extLst>
              <a:ext uri="{FF2B5EF4-FFF2-40B4-BE49-F238E27FC236}">
                <a16:creationId xmlns:a16="http://schemas.microsoft.com/office/drawing/2014/main" id="{67905023-4657-B125-4967-87518C3CF5E0}"/>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22032231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5 - Student Responses</a:t>
            </a:r>
          </a:p>
        </p:txBody>
      </p:sp>
      <p:sp>
        <p:nvSpPr>
          <p:cNvPr id="3" name="Rectangle: Rounded Corners 3">
            <a:hlinkClick r:id="rId3" action="ppaction://hlinksldjump"/>
            <a:extLst>
              <a:ext uri="{FF2B5EF4-FFF2-40B4-BE49-F238E27FC236}">
                <a16:creationId xmlns:a16="http://schemas.microsoft.com/office/drawing/2014/main" id="{75F49B8C-DC58-977E-41D4-B957EFC98DD3}"/>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4" name="Table 3">
            <a:extLst>
              <a:ext uri="{FF2B5EF4-FFF2-40B4-BE49-F238E27FC236}">
                <a16:creationId xmlns:a16="http://schemas.microsoft.com/office/drawing/2014/main" id="{9C2361DA-9EED-18A6-2BDA-598E550C5518}"/>
              </a:ext>
            </a:extLst>
          </p:cNvPr>
          <p:cNvGraphicFramePr>
            <a:graphicFrameLocks noGrp="1"/>
          </p:cNvGraphicFramePr>
          <p:nvPr>
            <p:extLst>
              <p:ext uri="{D42A27DB-BD31-4B8C-83A1-F6EECF244321}">
                <p14:modId xmlns:p14="http://schemas.microsoft.com/office/powerpoint/2010/main" val="3666550043"/>
              </p:ext>
            </p:extLst>
          </p:nvPr>
        </p:nvGraphicFramePr>
        <p:xfrm>
          <a:off x="3918928" y="1466125"/>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5 -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D982CFA7-13D7-C9B3-B059-F06E604EA144}"/>
              </a:ext>
            </a:extLst>
          </p:cNvPr>
          <p:cNvPicPr>
            <a:picLocks noChangeAspect="1"/>
          </p:cNvPicPr>
          <p:nvPr/>
        </p:nvPicPr>
        <p:blipFill>
          <a:blip r:embed="rId4"/>
          <a:stretch>
            <a:fillRect/>
          </a:stretch>
        </p:blipFill>
        <p:spPr>
          <a:xfrm flipV="1">
            <a:off x="3945681" y="1454840"/>
            <a:ext cx="403691" cy="423876"/>
          </a:xfrm>
          <a:prstGeom prst="rect">
            <a:avLst/>
          </a:prstGeom>
        </p:spPr>
      </p:pic>
      <p:pic>
        <p:nvPicPr>
          <p:cNvPr id="8" name="Picture 7" descr="A piece of paper with writing on it&#10;&#10;Description automatically generated">
            <a:extLst>
              <a:ext uri="{FF2B5EF4-FFF2-40B4-BE49-F238E27FC236}">
                <a16:creationId xmlns:a16="http://schemas.microsoft.com/office/drawing/2014/main" id="{FE73C293-3521-3829-D95C-687BC17A7343}"/>
              </a:ext>
            </a:extLst>
          </p:cNvPr>
          <p:cNvPicPr>
            <a:picLocks noChangeAspect="1"/>
          </p:cNvPicPr>
          <p:nvPr/>
        </p:nvPicPr>
        <p:blipFill>
          <a:blip r:embed="rId5"/>
          <a:srcRect b="9091"/>
          <a:stretch/>
        </p:blipFill>
        <p:spPr>
          <a:xfrm>
            <a:off x="815653" y="2159600"/>
            <a:ext cx="3975100" cy="2355273"/>
          </a:xfrm>
          <a:prstGeom prst="rect">
            <a:avLst/>
          </a:prstGeom>
          <a:ln w="25400">
            <a:noFill/>
          </a:ln>
        </p:spPr>
      </p:pic>
      <p:pic>
        <p:nvPicPr>
          <p:cNvPr id="11" name="Picture 10" descr="A close-up of a notebook&#10;&#10;Description automatically generated">
            <a:extLst>
              <a:ext uri="{FF2B5EF4-FFF2-40B4-BE49-F238E27FC236}">
                <a16:creationId xmlns:a16="http://schemas.microsoft.com/office/drawing/2014/main" id="{93B8E103-0240-8F6B-9F92-4DD25598C96F}"/>
              </a:ext>
            </a:extLst>
          </p:cNvPr>
          <p:cNvPicPr>
            <a:picLocks noChangeAspect="1"/>
          </p:cNvPicPr>
          <p:nvPr/>
        </p:nvPicPr>
        <p:blipFill>
          <a:blip r:embed="rId6"/>
          <a:srcRect t="36710"/>
          <a:stretch/>
        </p:blipFill>
        <p:spPr>
          <a:xfrm>
            <a:off x="6817047" y="2245300"/>
            <a:ext cx="4559300" cy="4002875"/>
          </a:xfrm>
          <a:prstGeom prst="rect">
            <a:avLst/>
          </a:prstGeom>
          <a:ln w="25400">
            <a:solidFill>
              <a:schemeClr val="tx2"/>
            </a:solidFill>
          </a:ln>
        </p:spPr>
      </p:pic>
      <p:pic>
        <p:nvPicPr>
          <p:cNvPr id="13" name="Picture 12" descr="A close-up of a notebook&#10;&#10;Description automatically generated">
            <a:extLst>
              <a:ext uri="{FF2B5EF4-FFF2-40B4-BE49-F238E27FC236}">
                <a16:creationId xmlns:a16="http://schemas.microsoft.com/office/drawing/2014/main" id="{DB537567-C3C3-FFB6-03C7-53BD304F2AC4}"/>
              </a:ext>
            </a:extLst>
          </p:cNvPr>
          <p:cNvPicPr>
            <a:picLocks noChangeAspect="1"/>
          </p:cNvPicPr>
          <p:nvPr/>
        </p:nvPicPr>
        <p:blipFill>
          <a:blip r:embed="rId6"/>
          <a:srcRect b="61333"/>
          <a:stretch/>
        </p:blipFill>
        <p:spPr>
          <a:xfrm>
            <a:off x="815653" y="4522984"/>
            <a:ext cx="3975100" cy="2008144"/>
          </a:xfrm>
          <a:prstGeom prst="rect">
            <a:avLst/>
          </a:prstGeom>
        </p:spPr>
      </p:pic>
      <p:sp>
        <p:nvSpPr>
          <p:cNvPr id="14" name="TextBox 13">
            <a:extLst>
              <a:ext uri="{FF2B5EF4-FFF2-40B4-BE49-F238E27FC236}">
                <a16:creationId xmlns:a16="http://schemas.microsoft.com/office/drawing/2014/main" id="{7953167D-476B-11AB-E390-04E6D37DE045}"/>
              </a:ext>
            </a:extLst>
          </p:cNvPr>
          <p:cNvSpPr txBox="1"/>
          <p:nvPr/>
        </p:nvSpPr>
        <p:spPr>
          <a:xfrm>
            <a:off x="602673" y="2159600"/>
            <a:ext cx="4343400" cy="4532145"/>
          </a:xfrm>
          <a:prstGeom prst="rect">
            <a:avLst/>
          </a:prstGeom>
          <a:noFill/>
          <a:ln w="25400">
            <a:solidFill>
              <a:schemeClr val="tx2"/>
            </a:solidFill>
          </a:ln>
        </p:spPr>
        <p:txBody>
          <a:bodyPr wrap="square" rtlCol="0">
            <a:spAutoFit/>
          </a:bodyPr>
          <a:lstStyle/>
          <a:p>
            <a:endParaRPr lang="en-US" dirty="0"/>
          </a:p>
        </p:txBody>
      </p:sp>
    </p:spTree>
    <p:extLst>
      <p:ext uri="{BB962C8B-B14F-4D97-AF65-F5344CB8AC3E}">
        <p14:creationId xmlns:p14="http://schemas.microsoft.com/office/powerpoint/2010/main" val="16938990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5 - Student Responses</a:t>
            </a:r>
          </a:p>
        </p:txBody>
      </p:sp>
      <p:sp>
        <p:nvSpPr>
          <p:cNvPr id="3" name="Rectangle: Rounded Corners 3">
            <a:hlinkClick r:id="rId3" action="ppaction://hlinksldjump"/>
            <a:extLst>
              <a:ext uri="{FF2B5EF4-FFF2-40B4-BE49-F238E27FC236}">
                <a16:creationId xmlns:a16="http://schemas.microsoft.com/office/drawing/2014/main" id="{75F49B8C-DC58-977E-41D4-B957EFC98DD3}"/>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4" name="Table 3">
            <a:extLst>
              <a:ext uri="{FF2B5EF4-FFF2-40B4-BE49-F238E27FC236}">
                <a16:creationId xmlns:a16="http://schemas.microsoft.com/office/drawing/2014/main" id="{9C2361DA-9EED-18A6-2BDA-598E550C5518}"/>
              </a:ext>
            </a:extLst>
          </p:cNvPr>
          <p:cNvGraphicFramePr>
            <a:graphicFrameLocks noGrp="1"/>
          </p:cNvGraphicFramePr>
          <p:nvPr>
            <p:extLst>
              <p:ext uri="{D42A27DB-BD31-4B8C-83A1-F6EECF244321}">
                <p14:modId xmlns:p14="http://schemas.microsoft.com/office/powerpoint/2010/main" val="1550483281"/>
              </p:ext>
            </p:extLst>
          </p:nvPr>
        </p:nvGraphicFramePr>
        <p:xfrm>
          <a:off x="3918928" y="1466125"/>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5 -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D982CFA7-13D7-C9B3-B059-F06E604EA144}"/>
              </a:ext>
            </a:extLst>
          </p:cNvPr>
          <p:cNvPicPr>
            <a:picLocks noChangeAspect="1"/>
          </p:cNvPicPr>
          <p:nvPr/>
        </p:nvPicPr>
        <p:blipFill>
          <a:blip r:embed="rId4"/>
          <a:stretch>
            <a:fillRect/>
          </a:stretch>
        </p:blipFill>
        <p:spPr>
          <a:xfrm flipV="1">
            <a:off x="3945681" y="1454840"/>
            <a:ext cx="403691" cy="423876"/>
          </a:xfrm>
          <a:prstGeom prst="rect">
            <a:avLst/>
          </a:prstGeom>
        </p:spPr>
      </p:pic>
      <p:pic>
        <p:nvPicPr>
          <p:cNvPr id="7" name="Picture 6" descr="A close-up of a paper&#10;&#10;Description automatically generated">
            <a:extLst>
              <a:ext uri="{FF2B5EF4-FFF2-40B4-BE49-F238E27FC236}">
                <a16:creationId xmlns:a16="http://schemas.microsoft.com/office/drawing/2014/main" id="{AACEAA7E-A303-5F98-8418-4048B4689100}"/>
              </a:ext>
            </a:extLst>
          </p:cNvPr>
          <p:cNvPicPr>
            <a:picLocks noChangeAspect="1"/>
          </p:cNvPicPr>
          <p:nvPr/>
        </p:nvPicPr>
        <p:blipFill>
          <a:blip r:embed="rId5"/>
          <a:stretch>
            <a:fillRect/>
          </a:stretch>
        </p:blipFill>
        <p:spPr>
          <a:xfrm>
            <a:off x="454314" y="2763983"/>
            <a:ext cx="4824268" cy="2627892"/>
          </a:xfrm>
          <a:prstGeom prst="rect">
            <a:avLst/>
          </a:prstGeom>
          <a:ln w="25400">
            <a:solidFill>
              <a:schemeClr val="tx2"/>
            </a:solidFill>
          </a:ln>
        </p:spPr>
      </p:pic>
      <p:pic>
        <p:nvPicPr>
          <p:cNvPr id="10" name="Picture 9" descr="A close-up of a notebook&#10;&#10;Description automatically generated">
            <a:extLst>
              <a:ext uri="{FF2B5EF4-FFF2-40B4-BE49-F238E27FC236}">
                <a16:creationId xmlns:a16="http://schemas.microsoft.com/office/drawing/2014/main" id="{4D235C10-150C-9B36-A0F9-81A34D89FB6F}"/>
              </a:ext>
            </a:extLst>
          </p:cNvPr>
          <p:cNvPicPr>
            <a:picLocks noChangeAspect="1"/>
          </p:cNvPicPr>
          <p:nvPr/>
        </p:nvPicPr>
        <p:blipFill>
          <a:blip r:embed="rId6"/>
          <a:stretch>
            <a:fillRect/>
          </a:stretch>
        </p:blipFill>
        <p:spPr>
          <a:xfrm>
            <a:off x="6587835" y="2522179"/>
            <a:ext cx="4788511" cy="3317512"/>
          </a:xfrm>
          <a:prstGeom prst="rect">
            <a:avLst/>
          </a:prstGeom>
          <a:ln w="25400">
            <a:solidFill>
              <a:schemeClr val="tx2"/>
            </a:solidFill>
          </a:ln>
        </p:spPr>
      </p:pic>
    </p:spTree>
    <p:extLst>
      <p:ext uri="{BB962C8B-B14F-4D97-AF65-F5344CB8AC3E}">
        <p14:creationId xmlns:p14="http://schemas.microsoft.com/office/powerpoint/2010/main" val="12813281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5 and Mark Scheme</a:t>
            </a:r>
          </a:p>
        </p:txBody>
      </p:sp>
      <p:sp>
        <p:nvSpPr>
          <p:cNvPr id="3" name="Rectangle: Rounded Corners 3">
            <a:hlinkClick r:id="rId2" action="ppaction://hlinksldjump"/>
            <a:extLst>
              <a:ext uri="{FF2B5EF4-FFF2-40B4-BE49-F238E27FC236}">
                <a16:creationId xmlns:a16="http://schemas.microsoft.com/office/drawing/2014/main" id="{A3538B95-6D61-E049-45E2-790705C177F5}"/>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descr="A white sheet with black text&#10;&#10;Description automatically generated">
            <a:extLst>
              <a:ext uri="{FF2B5EF4-FFF2-40B4-BE49-F238E27FC236}">
                <a16:creationId xmlns:a16="http://schemas.microsoft.com/office/drawing/2014/main" id="{16BC67CB-81B5-7239-C5AB-C05CE086C45E}"/>
              </a:ext>
            </a:extLst>
          </p:cNvPr>
          <p:cNvPicPr>
            <a:picLocks noChangeAspect="1"/>
          </p:cNvPicPr>
          <p:nvPr/>
        </p:nvPicPr>
        <p:blipFill>
          <a:blip r:embed="rId3"/>
          <a:stretch>
            <a:fillRect/>
          </a:stretch>
        </p:blipFill>
        <p:spPr>
          <a:xfrm>
            <a:off x="345209" y="2000249"/>
            <a:ext cx="5182755" cy="3610842"/>
          </a:xfrm>
          <a:prstGeom prst="rect">
            <a:avLst/>
          </a:prstGeom>
          <a:ln w="25400">
            <a:solidFill>
              <a:schemeClr val="tx2"/>
            </a:solidFill>
          </a:ln>
        </p:spPr>
      </p:pic>
      <p:pic>
        <p:nvPicPr>
          <p:cNvPr id="7" name="Picture 6" descr="A paper with text and numbers&#10;&#10;Description automatically generated">
            <a:extLst>
              <a:ext uri="{FF2B5EF4-FFF2-40B4-BE49-F238E27FC236}">
                <a16:creationId xmlns:a16="http://schemas.microsoft.com/office/drawing/2014/main" id="{BEFD1E03-1885-CC53-7D00-489EC2CAB63A}"/>
              </a:ext>
            </a:extLst>
          </p:cNvPr>
          <p:cNvPicPr>
            <a:picLocks noChangeAspect="1"/>
          </p:cNvPicPr>
          <p:nvPr/>
        </p:nvPicPr>
        <p:blipFill>
          <a:blip r:embed="rId4"/>
          <a:stretch>
            <a:fillRect/>
          </a:stretch>
        </p:blipFill>
        <p:spPr>
          <a:xfrm>
            <a:off x="5672660" y="1850737"/>
            <a:ext cx="5842000" cy="4445000"/>
          </a:xfrm>
          <a:prstGeom prst="rect">
            <a:avLst/>
          </a:prstGeom>
          <a:ln w="25400">
            <a:solidFill>
              <a:schemeClr val="tx2"/>
            </a:solidFill>
          </a:ln>
        </p:spPr>
      </p:pic>
    </p:spTree>
    <p:extLst>
      <p:ext uri="{BB962C8B-B14F-4D97-AF65-F5344CB8AC3E}">
        <p14:creationId xmlns:p14="http://schemas.microsoft.com/office/powerpoint/2010/main" val="37595382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A graph on a piece of paper&#10;&#10;Description automatically generated">
            <a:extLst>
              <a:ext uri="{FF2B5EF4-FFF2-40B4-BE49-F238E27FC236}">
                <a16:creationId xmlns:a16="http://schemas.microsoft.com/office/drawing/2014/main" id="{89E287E2-2A0F-118B-37F1-A47CCD0DBDBE}"/>
              </a:ext>
            </a:extLst>
          </p:cNvPr>
          <p:cNvPicPr>
            <a:picLocks noChangeAspect="1"/>
          </p:cNvPicPr>
          <p:nvPr/>
        </p:nvPicPr>
        <p:blipFill>
          <a:blip r:embed="rId2"/>
          <a:stretch>
            <a:fillRect/>
          </a:stretch>
        </p:blipFill>
        <p:spPr>
          <a:xfrm>
            <a:off x="4019121" y="1439663"/>
            <a:ext cx="3636820" cy="2070100"/>
          </a:xfrm>
          <a:prstGeom prst="rect">
            <a:avLst/>
          </a:prstGeom>
        </p:spPr>
      </p:pic>
      <p:sp>
        <p:nvSpPr>
          <p:cNvPr id="3" name="Rectangle: Rounded Corners 3">
            <a:hlinkClick r:id="rId3" action="ppaction://hlinksldjump"/>
            <a:extLst>
              <a:ext uri="{FF2B5EF4-FFF2-40B4-BE49-F238E27FC236}">
                <a16:creationId xmlns:a16="http://schemas.microsoft.com/office/drawing/2014/main" id="{36477FCC-F58C-3D52-8661-9E7D5942E517}"/>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6" name="Table 5">
            <a:extLst>
              <a:ext uri="{FF2B5EF4-FFF2-40B4-BE49-F238E27FC236}">
                <a16:creationId xmlns:a16="http://schemas.microsoft.com/office/drawing/2014/main" id="{3A982D9A-B83D-FC5F-0CA0-274E382F3856}"/>
              </a:ext>
            </a:extLst>
          </p:cNvPr>
          <p:cNvGraphicFramePr>
            <a:graphicFrameLocks noGrp="1"/>
          </p:cNvGraphicFramePr>
          <p:nvPr>
            <p:extLst>
              <p:ext uri="{D42A27DB-BD31-4B8C-83A1-F6EECF244321}">
                <p14:modId xmlns:p14="http://schemas.microsoft.com/office/powerpoint/2010/main" val="741850975"/>
              </p:ext>
            </p:extLst>
          </p:nvPr>
        </p:nvGraphicFramePr>
        <p:xfrm>
          <a:off x="4076166" y="905016"/>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5 -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7" name="Picture 6">
            <a:extLst>
              <a:ext uri="{FF2B5EF4-FFF2-40B4-BE49-F238E27FC236}">
                <a16:creationId xmlns:a16="http://schemas.microsoft.com/office/drawing/2014/main" id="{506F7BC5-AA7E-9238-46B8-35A2DF0EFAC7}"/>
              </a:ext>
            </a:extLst>
          </p:cNvPr>
          <p:cNvPicPr>
            <a:picLocks noChangeAspect="1"/>
          </p:cNvPicPr>
          <p:nvPr/>
        </p:nvPicPr>
        <p:blipFill>
          <a:blip r:embed="rId4"/>
          <a:stretch>
            <a:fillRect/>
          </a:stretch>
        </p:blipFill>
        <p:spPr>
          <a:xfrm>
            <a:off x="4120659" y="949264"/>
            <a:ext cx="314476" cy="330200"/>
          </a:xfrm>
          <a:prstGeom prst="rect">
            <a:avLst/>
          </a:prstGeom>
        </p:spPr>
      </p:pic>
      <p:pic>
        <p:nvPicPr>
          <p:cNvPr id="8" name="Picture 7" descr="A white sheet with black text&#10;&#10;Description automatically generated">
            <a:extLst>
              <a:ext uri="{FF2B5EF4-FFF2-40B4-BE49-F238E27FC236}">
                <a16:creationId xmlns:a16="http://schemas.microsoft.com/office/drawing/2014/main" id="{24283D28-EE66-7481-10F1-029A1AAD3E36}"/>
              </a:ext>
            </a:extLst>
          </p:cNvPr>
          <p:cNvPicPr>
            <a:picLocks noChangeAspect="1"/>
          </p:cNvPicPr>
          <p:nvPr/>
        </p:nvPicPr>
        <p:blipFill>
          <a:blip r:embed="rId5"/>
          <a:stretch>
            <a:fillRect/>
          </a:stretch>
        </p:blipFill>
        <p:spPr>
          <a:xfrm>
            <a:off x="187036" y="949264"/>
            <a:ext cx="3486942" cy="3156239"/>
          </a:xfrm>
          <a:prstGeom prst="rect">
            <a:avLst/>
          </a:prstGeom>
          <a:ln w="25400">
            <a:noFill/>
          </a:ln>
        </p:spPr>
      </p:pic>
      <p:pic>
        <p:nvPicPr>
          <p:cNvPr id="12" name="Picture 11" descr="A graph on a lined paper&#10;&#10;Description automatically generated">
            <a:extLst>
              <a:ext uri="{FF2B5EF4-FFF2-40B4-BE49-F238E27FC236}">
                <a16:creationId xmlns:a16="http://schemas.microsoft.com/office/drawing/2014/main" id="{C2CD914D-FD17-483F-3672-97FAC6265EBA}"/>
              </a:ext>
            </a:extLst>
          </p:cNvPr>
          <p:cNvPicPr>
            <a:picLocks noChangeAspect="1"/>
          </p:cNvPicPr>
          <p:nvPr/>
        </p:nvPicPr>
        <p:blipFill>
          <a:blip r:embed="rId6"/>
          <a:stretch>
            <a:fillRect/>
          </a:stretch>
        </p:blipFill>
        <p:spPr>
          <a:xfrm>
            <a:off x="8066699" y="1097509"/>
            <a:ext cx="3636819" cy="3949700"/>
          </a:xfrm>
          <a:prstGeom prst="rect">
            <a:avLst/>
          </a:prstGeom>
        </p:spPr>
      </p:pic>
      <p:sp>
        <p:nvSpPr>
          <p:cNvPr id="13" name="TextBox 12">
            <a:extLst>
              <a:ext uri="{FF2B5EF4-FFF2-40B4-BE49-F238E27FC236}">
                <a16:creationId xmlns:a16="http://schemas.microsoft.com/office/drawing/2014/main" id="{7D1FA70F-7CC9-3125-0389-8716A5CA1464}"/>
              </a:ext>
            </a:extLst>
          </p:cNvPr>
          <p:cNvSpPr txBox="1"/>
          <p:nvPr/>
        </p:nvSpPr>
        <p:spPr>
          <a:xfrm>
            <a:off x="187036" y="4284633"/>
            <a:ext cx="1355536"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B1: Correct </a:t>
            </a:r>
            <a:endParaRPr lang="en-GB" sz="1500" dirty="0">
              <a:solidFill>
                <a:sysClr val="windowText" lastClr="000000"/>
              </a:solidFill>
            </a:endParaRPr>
          </a:p>
        </p:txBody>
      </p:sp>
      <p:sp>
        <p:nvSpPr>
          <p:cNvPr id="14" name="Rectangle: Rounded Corners 26">
            <a:extLst>
              <a:ext uri="{FF2B5EF4-FFF2-40B4-BE49-F238E27FC236}">
                <a16:creationId xmlns:a16="http://schemas.microsoft.com/office/drawing/2014/main" id="{495DD4CB-3489-DDB0-83C5-3739510D05B7}"/>
              </a:ext>
            </a:extLst>
          </p:cNvPr>
          <p:cNvSpPr/>
          <p:nvPr/>
        </p:nvSpPr>
        <p:spPr>
          <a:xfrm>
            <a:off x="3967693" y="189716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5" name="Rectangle: Rounded Corners 6">
            <a:extLst>
              <a:ext uri="{FF2B5EF4-FFF2-40B4-BE49-F238E27FC236}">
                <a16:creationId xmlns:a16="http://schemas.microsoft.com/office/drawing/2014/main" id="{9D7598DF-6B64-2B3B-B77E-E811DE2EDAE4}"/>
              </a:ext>
            </a:extLst>
          </p:cNvPr>
          <p:cNvSpPr/>
          <p:nvPr/>
        </p:nvSpPr>
        <p:spPr>
          <a:xfrm>
            <a:off x="7358772" y="134434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16" name="TextBox 15">
            <a:extLst>
              <a:ext uri="{FF2B5EF4-FFF2-40B4-BE49-F238E27FC236}">
                <a16:creationId xmlns:a16="http://schemas.microsoft.com/office/drawing/2014/main" id="{0ECB7045-3969-D519-C5EA-E354B1F396FB}"/>
              </a:ext>
            </a:extLst>
          </p:cNvPr>
          <p:cNvSpPr txBox="1"/>
          <p:nvPr/>
        </p:nvSpPr>
        <p:spPr>
          <a:xfrm>
            <a:off x="187036" y="5047209"/>
            <a:ext cx="3509791"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B1: They have said they are independent, and this is a correct response </a:t>
            </a:r>
          </a:p>
        </p:txBody>
      </p:sp>
      <p:sp>
        <p:nvSpPr>
          <p:cNvPr id="17" name="Rectangle: Rounded Corners 26">
            <a:extLst>
              <a:ext uri="{FF2B5EF4-FFF2-40B4-BE49-F238E27FC236}">
                <a16:creationId xmlns:a16="http://schemas.microsoft.com/office/drawing/2014/main" id="{8CB54C88-0409-E2BA-1F14-75E974F54562}"/>
              </a:ext>
            </a:extLst>
          </p:cNvPr>
          <p:cNvSpPr/>
          <p:nvPr/>
        </p:nvSpPr>
        <p:spPr>
          <a:xfrm>
            <a:off x="4885723" y="2529925"/>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8" name="Rectangle: Rounded Corners 6">
            <a:extLst>
              <a:ext uri="{FF2B5EF4-FFF2-40B4-BE49-F238E27FC236}">
                <a16:creationId xmlns:a16="http://schemas.microsoft.com/office/drawing/2014/main" id="{6CA33A45-F705-70FD-8025-EE7DBDCFA9F6}"/>
              </a:ext>
            </a:extLst>
          </p:cNvPr>
          <p:cNvSpPr/>
          <p:nvPr/>
        </p:nvSpPr>
        <p:spPr>
          <a:xfrm>
            <a:off x="6767888" y="253184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19" name="TextBox 18">
            <a:extLst>
              <a:ext uri="{FF2B5EF4-FFF2-40B4-BE49-F238E27FC236}">
                <a16:creationId xmlns:a16="http://schemas.microsoft.com/office/drawing/2014/main" id="{2F2665E6-6E2C-186F-F4D3-3D0729EFBDD7}"/>
              </a:ext>
            </a:extLst>
          </p:cNvPr>
          <p:cNvSpPr txBox="1"/>
          <p:nvPr/>
        </p:nvSpPr>
        <p:spPr>
          <a:xfrm>
            <a:off x="3958314" y="3730635"/>
            <a:ext cx="2710494" cy="553998"/>
          </a:xfrm>
          <a:prstGeom prst="rect">
            <a:avLst/>
          </a:prstGeom>
          <a:solidFill>
            <a:schemeClr val="accent2">
              <a:lumMod val="20000"/>
              <a:lumOff val="80000"/>
            </a:schemeClr>
          </a:solidFill>
        </p:spPr>
        <p:txBody>
          <a:bodyPr wrap="square" rtlCol="0">
            <a:spAutoFit/>
          </a:bodyPr>
          <a:lstStyle/>
          <a:p>
            <a:r>
              <a:rPr lang="en-GB" sz="1500" b="1" dirty="0"/>
              <a:t>Part c)</a:t>
            </a:r>
          </a:p>
          <a:p>
            <a:r>
              <a:rPr lang="en-GB" sz="1500" dirty="0"/>
              <a:t>M0M0A0: No attempt </a:t>
            </a:r>
          </a:p>
        </p:txBody>
      </p:sp>
      <p:sp>
        <p:nvSpPr>
          <p:cNvPr id="20" name="Rectangle: Rounded Corners 26">
            <a:extLst>
              <a:ext uri="{FF2B5EF4-FFF2-40B4-BE49-F238E27FC236}">
                <a16:creationId xmlns:a16="http://schemas.microsoft.com/office/drawing/2014/main" id="{28158AB1-767D-5019-895C-1457BCA2B967}"/>
              </a:ext>
            </a:extLst>
          </p:cNvPr>
          <p:cNvSpPr/>
          <p:nvPr/>
        </p:nvSpPr>
        <p:spPr>
          <a:xfrm>
            <a:off x="4883558" y="3080732"/>
            <a:ext cx="1081110"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M0M0A0</a:t>
            </a:r>
          </a:p>
        </p:txBody>
      </p:sp>
      <p:sp>
        <p:nvSpPr>
          <p:cNvPr id="23" name="TextBox 22">
            <a:extLst>
              <a:ext uri="{FF2B5EF4-FFF2-40B4-BE49-F238E27FC236}">
                <a16:creationId xmlns:a16="http://schemas.microsoft.com/office/drawing/2014/main" id="{74C1B686-951B-4C09-141D-6D89415DBE7F}"/>
              </a:ext>
            </a:extLst>
          </p:cNvPr>
          <p:cNvSpPr txBox="1"/>
          <p:nvPr/>
        </p:nvSpPr>
        <p:spPr>
          <a:xfrm>
            <a:off x="3783656" y="4654794"/>
            <a:ext cx="3059809" cy="784830"/>
          </a:xfrm>
          <a:prstGeom prst="rect">
            <a:avLst/>
          </a:prstGeom>
          <a:solidFill>
            <a:schemeClr val="tx2">
              <a:lumMod val="20000"/>
              <a:lumOff val="80000"/>
            </a:schemeClr>
          </a:solidFill>
        </p:spPr>
        <p:txBody>
          <a:bodyPr wrap="square" rtlCol="0">
            <a:spAutoFit/>
          </a:bodyPr>
          <a:lstStyle/>
          <a:p>
            <a:r>
              <a:rPr lang="en-GB" sz="1500" b="1" dirty="0"/>
              <a:t>Part d)</a:t>
            </a:r>
          </a:p>
          <a:p>
            <a:r>
              <a:rPr lang="en-GB" sz="1500" dirty="0"/>
              <a:t>M1: They have standardised and set equal to suitable values of </a:t>
            </a:r>
            <a:r>
              <a:rPr lang="en-GB" sz="1500" i="1" dirty="0"/>
              <a:t>z</a:t>
            </a:r>
            <a:r>
              <a:rPr lang="en-GB" sz="1500" dirty="0"/>
              <a:t> for 16.3</a:t>
            </a:r>
          </a:p>
        </p:txBody>
      </p:sp>
      <p:sp>
        <p:nvSpPr>
          <p:cNvPr id="24" name="Rectangle: Rounded Corners 6">
            <a:extLst>
              <a:ext uri="{FF2B5EF4-FFF2-40B4-BE49-F238E27FC236}">
                <a16:creationId xmlns:a16="http://schemas.microsoft.com/office/drawing/2014/main" id="{25F70790-ACA7-EEBD-B2CF-67B500958619}"/>
              </a:ext>
            </a:extLst>
          </p:cNvPr>
          <p:cNvSpPr/>
          <p:nvPr/>
        </p:nvSpPr>
        <p:spPr>
          <a:xfrm>
            <a:off x="6767888" y="357006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0/3</a:t>
            </a:r>
          </a:p>
        </p:txBody>
      </p:sp>
      <p:sp>
        <p:nvSpPr>
          <p:cNvPr id="25" name="Rectangle: Rounded Corners 26">
            <a:extLst>
              <a:ext uri="{FF2B5EF4-FFF2-40B4-BE49-F238E27FC236}">
                <a16:creationId xmlns:a16="http://schemas.microsoft.com/office/drawing/2014/main" id="{32D5E72C-9750-EBDD-0A3F-F1AAB7D158DF}"/>
              </a:ext>
            </a:extLst>
          </p:cNvPr>
          <p:cNvSpPr/>
          <p:nvPr/>
        </p:nvSpPr>
        <p:spPr>
          <a:xfrm>
            <a:off x="8996218" y="300328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6" name="TextBox 25">
            <a:extLst>
              <a:ext uri="{FF2B5EF4-FFF2-40B4-BE49-F238E27FC236}">
                <a16:creationId xmlns:a16="http://schemas.microsoft.com/office/drawing/2014/main" id="{204FFBEB-4665-31E5-D9BA-4A028F5347E6}"/>
              </a:ext>
            </a:extLst>
          </p:cNvPr>
          <p:cNvSpPr txBox="1"/>
          <p:nvPr/>
        </p:nvSpPr>
        <p:spPr>
          <a:xfrm>
            <a:off x="3789046" y="5560569"/>
            <a:ext cx="3059809" cy="553998"/>
          </a:xfrm>
          <a:prstGeom prst="rect">
            <a:avLst/>
          </a:prstGeom>
          <a:solidFill>
            <a:schemeClr val="tx2">
              <a:lumMod val="20000"/>
              <a:lumOff val="80000"/>
            </a:schemeClr>
          </a:solidFill>
        </p:spPr>
        <p:txBody>
          <a:bodyPr wrap="square" rtlCol="0">
            <a:spAutoFit/>
          </a:bodyPr>
          <a:lstStyle/>
          <a:p>
            <a:r>
              <a:rPr lang="en-GB" sz="1500" dirty="0"/>
              <a:t>M1: They have standardised and set equal to suitable values of </a:t>
            </a:r>
            <a:r>
              <a:rPr lang="en-GB" sz="1500" i="1" dirty="0"/>
              <a:t>z</a:t>
            </a:r>
            <a:r>
              <a:rPr lang="en-GB" sz="1500" dirty="0"/>
              <a:t> for 29.0.</a:t>
            </a:r>
          </a:p>
        </p:txBody>
      </p:sp>
      <p:sp>
        <p:nvSpPr>
          <p:cNvPr id="27" name="Rectangle: Rounded Corners 26">
            <a:extLst>
              <a:ext uri="{FF2B5EF4-FFF2-40B4-BE49-F238E27FC236}">
                <a16:creationId xmlns:a16="http://schemas.microsoft.com/office/drawing/2014/main" id="{D05191DB-B2C7-B1D5-F9D7-8065AC20B188}"/>
              </a:ext>
            </a:extLst>
          </p:cNvPr>
          <p:cNvSpPr/>
          <p:nvPr/>
        </p:nvSpPr>
        <p:spPr>
          <a:xfrm>
            <a:off x="10948509" y="304401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8" name="TextBox 27">
            <a:extLst>
              <a:ext uri="{FF2B5EF4-FFF2-40B4-BE49-F238E27FC236}">
                <a16:creationId xmlns:a16="http://schemas.microsoft.com/office/drawing/2014/main" id="{0BDC89AE-D395-878D-FB4A-30CE4A1D1957}"/>
              </a:ext>
            </a:extLst>
          </p:cNvPr>
          <p:cNvSpPr txBox="1"/>
          <p:nvPr/>
        </p:nvSpPr>
        <p:spPr>
          <a:xfrm>
            <a:off x="3783656" y="6188743"/>
            <a:ext cx="3059809" cy="553998"/>
          </a:xfrm>
          <a:prstGeom prst="rect">
            <a:avLst/>
          </a:prstGeom>
          <a:solidFill>
            <a:schemeClr val="tx2">
              <a:lumMod val="20000"/>
              <a:lumOff val="80000"/>
            </a:schemeClr>
          </a:solidFill>
        </p:spPr>
        <p:txBody>
          <a:bodyPr wrap="square" rtlCol="0">
            <a:spAutoFit/>
          </a:bodyPr>
          <a:lstStyle/>
          <a:p>
            <a:r>
              <a:rPr lang="en-GB" sz="1500" dirty="0"/>
              <a:t>M1: They have solved these two equations.</a:t>
            </a:r>
          </a:p>
        </p:txBody>
      </p:sp>
      <p:sp>
        <p:nvSpPr>
          <p:cNvPr id="30" name="Rectangle: Rounded Corners 26">
            <a:extLst>
              <a:ext uri="{FF2B5EF4-FFF2-40B4-BE49-F238E27FC236}">
                <a16:creationId xmlns:a16="http://schemas.microsoft.com/office/drawing/2014/main" id="{580C0F95-8E39-B974-A3FC-CC12CB2D4934}"/>
              </a:ext>
            </a:extLst>
          </p:cNvPr>
          <p:cNvSpPr/>
          <p:nvPr/>
        </p:nvSpPr>
        <p:spPr>
          <a:xfrm>
            <a:off x="9671189" y="370954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1" name="TextBox 30">
            <a:extLst>
              <a:ext uri="{FF2B5EF4-FFF2-40B4-BE49-F238E27FC236}">
                <a16:creationId xmlns:a16="http://schemas.microsoft.com/office/drawing/2014/main" id="{6050AFFC-5831-8498-2641-BC0D14D26EF1}"/>
              </a:ext>
            </a:extLst>
          </p:cNvPr>
          <p:cNvSpPr txBox="1"/>
          <p:nvPr/>
        </p:nvSpPr>
        <p:spPr>
          <a:xfrm>
            <a:off x="7203502" y="5243512"/>
            <a:ext cx="3059809" cy="784830"/>
          </a:xfrm>
          <a:prstGeom prst="rect">
            <a:avLst/>
          </a:prstGeom>
          <a:solidFill>
            <a:schemeClr val="accent2">
              <a:lumMod val="20000"/>
              <a:lumOff val="80000"/>
            </a:schemeClr>
          </a:solidFill>
        </p:spPr>
        <p:txBody>
          <a:bodyPr wrap="square" rtlCol="0">
            <a:spAutoFit/>
          </a:bodyPr>
          <a:lstStyle/>
          <a:p>
            <a:r>
              <a:rPr lang="en-GB" sz="1500" dirty="0"/>
              <a:t>A0: They did not use accurate enough values of </a:t>
            </a:r>
            <a:r>
              <a:rPr lang="en-GB" sz="1500" i="1" dirty="0"/>
              <a:t>z</a:t>
            </a:r>
            <a:r>
              <a:rPr lang="en-GB" sz="1500" dirty="0"/>
              <a:t> and so answer not accurate enough</a:t>
            </a:r>
          </a:p>
        </p:txBody>
      </p:sp>
      <p:sp>
        <p:nvSpPr>
          <p:cNvPr id="32" name="Rectangle: Rounded Corners 26">
            <a:extLst>
              <a:ext uri="{FF2B5EF4-FFF2-40B4-BE49-F238E27FC236}">
                <a16:creationId xmlns:a16="http://schemas.microsoft.com/office/drawing/2014/main" id="{8494BFE6-7121-414B-EF70-9B1ECF98B726}"/>
              </a:ext>
            </a:extLst>
          </p:cNvPr>
          <p:cNvSpPr/>
          <p:nvPr/>
        </p:nvSpPr>
        <p:spPr>
          <a:xfrm>
            <a:off x="10376081" y="4283215"/>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3" name="TextBox 32">
            <a:extLst>
              <a:ext uri="{FF2B5EF4-FFF2-40B4-BE49-F238E27FC236}">
                <a16:creationId xmlns:a16="http://schemas.microsoft.com/office/drawing/2014/main" id="{B0CF60AF-C92E-579F-044F-F73F1B8EA22D}"/>
              </a:ext>
            </a:extLst>
          </p:cNvPr>
          <p:cNvSpPr txBox="1"/>
          <p:nvPr/>
        </p:nvSpPr>
        <p:spPr>
          <a:xfrm>
            <a:off x="7104641" y="6141471"/>
            <a:ext cx="3783153" cy="553998"/>
          </a:xfrm>
          <a:prstGeom prst="rect">
            <a:avLst/>
          </a:prstGeom>
          <a:solidFill>
            <a:schemeClr val="accent2">
              <a:lumMod val="20000"/>
              <a:lumOff val="80000"/>
            </a:schemeClr>
          </a:solidFill>
        </p:spPr>
        <p:txBody>
          <a:bodyPr wrap="square" rtlCol="0">
            <a:spAutoFit/>
          </a:bodyPr>
          <a:lstStyle/>
          <a:p>
            <a:r>
              <a:rPr lang="en-GB" sz="1500" dirty="0"/>
              <a:t>A0: They did not use accurate enough values of </a:t>
            </a:r>
            <a:r>
              <a:rPr lang="en-GB" sz="1500" i="1" dirty="0"/>
              <a:t>z</a:t>
            </a:r>
            <a:r>
              <a:rPr lang="en-GB" sz="1500" dirty="0"/>
              <a:t> and so answer not accurate enough </a:t>
            </a:r>
          </a:p>
        </p:txBody>
      </p:sp>
      <p:sp>
        <p:nvSpPr>
          <p:cNvPr id="34" name="Rectangle: Rounded Corners 26">
            <a:extLst>
              <a:ext uri="{FF2B5EF4-FFF2-40B4-BE49-F238E27FC236}">
                <a16:creationId xmlns:a16="http://schemas.microsoft.com/office/drawing/2014/main" id="{8DACDEDE-909F-B3C5-8396-494921CE53E7}"/>
              </a:ext>
            </a:extLst>
          </p:cNvPr>
          <p:cNvSpPr/>
          <p:nvPr/>
        </p:nvSpPr>
        <p:spPr>
          <a:xfrm>
            <a:off x="8066699" y="4561632"/>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5" name="Rectangle: Rounded Corners 6">
            <a:extLst>
              <a:ext uri="{FF2B5EF4-FFF2-40B4-BE49-F238E27FC236}">
                <a16:creationId xmlns:a16="http://schemas.microsoft.com/office/drawing/2014/main" id="{BE209FEA-BA82-6643-098A-E32CD8E8D9D0}"/>
              </a:ext>
            </a:extLst>
          </p:cNvPr>
          <p:cNvSpPr/>
          <p:nvPr/>
        </p:nvSpPr>
        <p:spPr>
          <a:xfrm>
            <a:off x="10992137" y="105022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3/5</a:t>
            </a:r>
          </a:p>
        </p:txBody>
      </p:sp>
      <p:sp>
        <p:nvSpPr>
          <p:cNvPr id="36" name="Rectangle: Rounded Corners 6">
            <a:extLst>
              <a:ext uri="{FF2B5EF4-FFF2-40B4-BE49-F238E27FC236}">
                <a16:creationId xmlns:a16="http://schemas.microsoft.com/office/drawing/2014/main" id="{ACBB8A6A-1AC0-3F89-6892-4F1965DB6AD4}"/>
              </a:ext>
            </a:extLst>
          </p:cNvPr>
          <p:cNvSpPr/>
          <p:nvPr/>
        </p:nvSpPr>
        <p:spPr>
          <a:xfrm>
            <a:off x="10807273" y="531961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5/10</a:t>
            </a:r>
          </a:p>
        </p:txBody>
      </p:sp>
    </p:spTree>
    <p:extLst>
      <p:ext uri="{BB962C8B-B14F-4D97-AF65-F5344CB8AC3E}">
        <p14:creationId xmlns:p14="http://schemas.microsoft.com/office/powerpoint/2010/main" val="2181908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3"/>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3" grpId="0" animBg="1"/>
      <p:bldP spid="24" grpId="0" animBg="1"/>
      <p:bldP spid="25" grpId="0" animBg="1"/>
      <p:bldP spid="26" grpId="0" animBg="1"/>
      <p:bldP spid="27" grpId="0" animBg="1"/>
      <p:bldP spid="28" grpId="0" animBg="1"/>
      <p:bldP spid="30" grpId="0" animBg="1"/>
      <p:bldP spid="31" grpId="0" animBg="1"/>
      <p:bldP spid="32" grpId="0" animBg="1"/>
      <p:bldP spid="33" grpId="0" animBg="1"/>
      <p:bldP spid="34" grpId="0" animBg="1"/>
      <p:bldP spid="35" grpId="0" animBg="1"/>
      <p:bldP spid="3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3">
            <a:hlinkClick r:id="rId2" action="ppaction://hlinksldjump"/>
            <a:extLst>
              <a:ext uri="{FF2B5EF4-FFF2-40B4-BE49-F238E27FC236}">
                <a16:creationId xmlns:a16="http://schemas.microsoft.com/office/drawing/2014/main" id="{36477FCC-F58C-3D52-8661-9E7D5942E517}"/>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6" name="Table 5">
            <a:extLst>
              <a:ext uri="{FF2B5EF4-FFF2-40B4-BE49-F238E27FC236}">
                <a16:creationId xmlns:a16="http://schemas.microsoft.com/office/drawing/2014/main" id="{3A982D9A-B83D-FC5F-0CA0-274E382F3856}"/>
              </a:ext>
            </a:extLst>
          </p:cNvPr>
          <p:cNvGraphicFramePr>
            <a:graphicFrameLocks noGrp="1"/>
          </p:cNvGraphicFramePr>
          <p:nvPr>
            <p:extLst>
              <p:ext uri="{D42A27DB-BD31-4B8C-83A1-F6EECF244321}">
                <p14:modId xmlns:p14="http://schemas.microsoft.com/office/powerpoint/2010/main" val="1521164360"/>
              </p:ext>
            </p:extLst>
          </p:nvPr>
        </p:nvGraphicFramePr>
        <p:xfrm>
          <a:off x="4277897" y="425708"/>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5 -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7" name="Picture 6">
            <a:extLst>
              <a:ext uri="{FF2B5EF4-FFF2-40B4-BE49-F238E27FC236}">
                <a16:creationId xmlns:a16="http://schemas.microsoft.com/office/drawing/2014/main" id="{506F7BC5-AA7E-9238-46B8-35A2DF0EFAC7}"/>
              </a:ext>
            </a:extLst>
          </p:cNvPr>
          <p:cNvPicPr>
            <a:picLocks noChangeAspect="1"/>
          </p:cNvPicPr>
          <p:nvPr/>
        </p:nvPicPr>
        <p:blipFill>
          <a:blip r:embed="rId3"/>
          <a:stretch>
            <a:fillRect/>
          </a:stretch>
        </p:blipFill>
        <p:spPr>
          <a:xfrm>
            <a:off x="4350810" y="449220"/>
            <a:ext cx="314476" cy="330200"/>
          </a:xfrm>
          <a:prstGeom prst="rect">
            <a:avLst/>
          </a:prstGeom>
        </p:spPr>
      </p:pic>
      <p:pic>
        <p:nvPicPr>
          <p:cNvPr id="8" name="Picture 7" descr="A white sheet with black text&#10;&#10;Description automatically generated">
            <a:extLst>
              <a:ext uri="{FF2B5EF4-FFF2-40B4-BE49-F238E27FC236}">
                <a16:creationId xmlns:a16="http://schemas.microsoft.com/office/drawing/2014/main" id="{24283D28-EE66-7481-10F1-029A1AAD3E36}"/>
              </a:ext>
            </a:extLst>
          </p:cNvPr>
          <p:cNvPicPr>
            <a:picLocks noChangeAspect="1"/>
          </p:cNvPicPr>
          <p:nvPr/>
        </p:nvPicPr>
        <p:blipFill>
          <a:blip r:embed="rId4"/>
          <a:stretch>
            <a:fillRect/>
          </a:stretch>
        </p:blipFill>
        <p:spPr>
          <a:xfrm>
            <a:off x="208668" y="704033"/>
            <a:ext cx="3486942" cy="3156239"/>
          </a:xfrm>
          <a:prstGeom prst="rect">
            <a:avLst/>
          </a:prstGeom>
          <a:ln w="25400">
            <a:noFill/>
          </a:ln>
        </p:spPr>
      </p:pic>
      <p:pic>
        <p:nvPicPr>
          <p:cNvPr id="4" name="Picture 3" descr="A close-up of a notepad&#10;&#10;Description automatically generated">
            <a:extLst>
              <a:ext uri="{FF2B5EF4-FFF2-40B4-BE49-F238E27FC236}">
                <a16:creationId xmlns:a16="http://schemas.microsoft.com/office/drawing/2014/main" id="{55FC9783-7968-C249-113F-A364EE99875C}"/>
              </a:ext>
            </a:extLst>
          </p:cNvPr>
          <p:cNvPicPr>
            <a:picLocks noChangeAspect="1"/>
          </p:cNvPicPr>
          <p:nvPr/>
        </p:nvPicPr>
        <p:blipFill>
          <a:blip r:embed="rId5"/>
          <a:stretch>
            <a:fillRect/>
          </a:stretch>
        </p:blipFill>
        <p:spPr>
          <a:xfrm>
            <a:off x="4000592" y="1021195"/>
            <a:ext cx="3314608" cy="2197100"/>
          </a:xfrm>
          <a:prstGeom prst="rect">
            <a:avLst/>
          </a:prstGeom>
        </p:spPr>
      </p:pic>
      <p:pic>
        <p:nvPicPr>
          <p:cNvPr id="9" name="Picture 8" descr="A close-up of a notebook paper&#10;&#10;Description automatically generated">
            <a:extLst>
              <a:ext uri="{FF2B5EF4-FFF2-40B4-BE49-F238E27FC236}">
                <a16:creationId xmlns:a16="http://schemas.microsoft.com/office/drawing/2014/main" id="{AF4644CA-706F-7789-7B29-6E95B3805E7D}"/>
              </a:ext>
            </a:extLst>
          </p:cNvPr>
          <p:cNvPicPr>
            <a:picLocks noChangeAspect="1"/>
          </p:cNvPicPr>
          <p:nvPr/>
        </p:nvPicPr>
        <p:blipFill>
          <a:blip r:embed="rId6"/>
          <a:stretch>
            <a:fillRect/>
          </a:stretch>
        </p:blipFill>
        <p:spPr>
          <a:xfrm>
            <a:off x="4037474" y="3218295"/>
            <a:ext cx="3314608" cy="1810905"/>
          </a:xfrm>
          <a:prstGeom prst="rect">
            <a:avLst/>
          </a:prstGeom>
        </p:spPr>
      </p:pic>
      <p:pic>
        <p:nvPicPr>
          <p:cNvPr id="11" name="Picture 10" descr="A close-up of a piece of paper&#10;&#10;Description automatically generated">
            <a:extLst>
              <a:ext uri="{FF2B5EF4-FFF2-40B4-BE49-F238E27FC236}">
                <a16:creationId xmlns:a16="http://schemas.microsoft.com/office/drawing/2014/main" id="{2363EA0F-86EB-5480-002A-EC863CFF9505}"/>
              </a:ext>
            </a:extLst>
          </p:cNvPr>
          <p:cNvPicPr>
            <a:picLocks noChangeAspect="1"/>
          </p:cNvPicPr>
          <p:nvPr/>
        </p:nvPicPr>
        <p:blipFill>
          <a:blip r:embed="rId7"/>
          <a:stretch>
            <a:fillRect/>
          </a:stretch>
        </p:blipFill>
        <p:spPr>
          <a:xfrm>
            <a:off x="8163129" y="1021195"/>
            <a:ext cx="3561403" cy="3097646"/>
          </a:xfrm>
          <a:prstGeom prst="rect">
            <a:avLst/>
          </a:prstGeom>
        </p:spPr>
      </p:pic>
      <p:sp>
        <p:nvSpPr>
          <p:cNvPr id="21" name="TextBox 20">
            <a:extLst>
              <a:ext uri="{FF2B5EF4-FFF2-40B4-BE49-F238E27FC236}">
                <a16:creationId xmlns:a16="http://schemas.microsoft.com/office/drawing/2014/main" id="{56EE4294-C75C-A27F-6A52-8A446C11ED04}"/>
              </a:ext>
            </a:extLst>
          </p:cNvPr>
          <p:cNvSpPr txBox="1"/>
          <p:nvPr/>
        </p:nvSpPr>
        <p:spPr>
          <a:xfrm>
            <a:off x="208668" y="4082185"/>
            <a:ext cx="1355536"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B1: Correct </a:t>
            </a:r>
            <a:endParaRPr lang="en-GB" sz="1500" dirty="0">
              <a:solidFill>
                <a:sysClr val="windowText" lastClr="000000"/>
              </a:solidFill>
            </a:endParaRPr>
          </a:p>
        </p:txBody>
      </p:sp>
      <p:sp>
        <p:nvSpPr>
          <p:cNvPr id="29" name="Rectangle: Rounded Corners 26">
            <a:extLst>
              <a:ext uri="{FF2B5EF4-FFF2-40B4-BE49-F238E27FC236}">
                <a16:creationId xmlns:a16="http://schemas.microsoft.com/office/drawing/2014/main" id="{EE35F983-9B18-F228-BE1A-8CED3C880B4F}"/>
              </a:ext>
            </a:extLst>
          </p:cNvPr>
          <p:cNvSpPr/>
          <p:nvPr/>
        </p:nvSpPr>
        <p:spPr>
          <a:xfrm>
            <a:off x="4094687" y="1810192"/>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37" name="Rectangle: Rounded Corners 6">
            <a:extLst>
              <a:ext uri="{FF2B5EF4-FFF2-40B4-BE49-F238E27FC236}">
                <a16:creationId xmlns:a16="http://schemas.microsoft.com/office/drawing/2014/main" id="{EC23EAF8-61CC-9190-1282-93923DCDCC19}"/>
              </a:ext>
            </a:extLst>
          </p:cNvPr>
          <p:cNvSpPr/>
          <p:nvPr/>
        </p:nvSpPr>
        <p:spPr>
          <a:xfrm>
            <a:off x="6096000" y="112384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38" name="TextBox 37">
            <a:extLst>
              <a:ext uri="{FF2B5EF4-FFF2-40B4-BE49-F238E27FC236}">
                <a16:creationId xmlns:a16="http://schemas.microsoft.com/office/drawing/2014/main" id="{7011BE45-B84A-3E21-32BF-F4D1777EDB8E}"/>
              </a:ext>
            </a:extLst>
          </p:cNvPr>
          <p:cNvSpPr txBox="1"/>
          <p:nvPr/>
        </p:nvSpPr>
        <p:spPr>
          <a:xfrm>
            <a:off x="1712089" y="4123747"/>
            <a:ext cx="1911928" cy="553998"/>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B0: This is incorrect </a:t>
            </a:r>
          </a:p>
        </p:txBody>
      </p:sp>
      <p:sp>
        <p:nvSpPr>
          <p:cNvPr id="39" name="Rectangle: Rounded Corners 26">
            <a:extLst>
              <a:ext uri="{FF2B5EF4-FFF2-40B4-BE49-F238E27FC236}">
                <a16:creationId xmlns:a16="http://schemas.microsoft.com/office/drawing/2014/main" id="{DF3402FD-CDC9-010E-B810-4BF67D72BBE3}"/>
              </a:ext>
            </a:extLst>
          </p:cNvPr>
          <p:cNvSpPr/>
          <p:nvPr/>
        </p:nvSpPr>
        <p:spPr>
          <a:xfrm>
            <a:off x="5844679" y="2425908"/>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40" name="Rectangle: Rounded Corners 6">
            <a:extLst>
              <a:ext uri="{FF2B5EF4-FFF2-40B4-BE49-F238E27FC236}">
                <a16:creationId xmlns:a16="http://schemas.microsoft.com/office/drawing/2014/main" id="{05E3BC52-6F55-7FCE-1699-9F7770E22DB4}"/>
              </a:ext>
            </a:extLst>
          </p:cNvPr>
          <p:cNvSpPr/>
          <p:nvPr/>
        </p:nvSpPr>
        <p:spPr>
          <a:xfrm>
            <a:off x="7062550" y="248847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0/1</a:t>
            </a:r>
          </a:p>
        </p:txBody>
      </p:sp>
      <p:sp>
        <p:nvSpPr>
          <p:cNvPr id="41" name="TextBox 40">
            <a:extLst>
              <a:ext uri="{FF2B5EF4-FFF2-40B4-BE49-F238E27FC236}">
                <a16:creationId xmlns:a16="http://schemas.microsoft.com/office/drawing/2014/main" id="{C4EE7D06-B04B-0394-7765-2EB2A5998E14}"/>
              </a:ext>
            </a:extLst>
          </p:cNvPr>
          <p:cNvSpPr txBox="1"/>
          <p:nvPr/>
        </p:nvSpPr>
        <p:spPr>
          <a:xfrm>
            <a:off x="208957" y="5127963"/>
            <a:ext cx="2305643" cy="553998"/>
          </a:xfrm>
          <a:prstGeom prst="rect">
            <a:avLst/>
          </a:prstGeom>
          <a:solidFill>
            <a:schemeClr val="tx2">
              <a:lumMod val="20000"/>
              <a:lumOff val="80000"/>
            </a:schemeClr>
          </a:solidFill>
        </p:spPr>
        <p:txBody>
          <a:bodyPr wrap="square" rtlCol="0">
            <a:spAutoFit/>
          </a:bodyPr>
          <a:lstStyle/>
          <a:p>
            <a:r>
              <a:rPr lang="en-GB" sz="1500" b="1" dirty="0"/>
              <a:t>Part c)</a:t>
            </a:r>
          </a:p>
          <a:p>
            <a:r>
              <a:rPr lang="en-GB" sz="1500" dirty="0"/>
              <a:t>M1: There is sight of 0.124</a:t>
            </a:r>
          </a:p>
        </p:txBody>
      </p:sp>
      <p:sp>
        <p:nvSpPr>
          <p:cNvPr id="42" name="Rectangle: Rounded Corners 26">
            <a:extLst>
              <a:ext uri="{FF2B5EF4-FFF2-40B4-BE49-F238E27FC236}">
                <a16:creationId xmlns:a16="http://schemas.microsoft.com/office/drawing/2014/main" id="{E7C0B3AD-D711-79D5-1C6E-CA0CA06CF888}"/>
              </a:ext>
            </a:extLst>
          </p:cNvPr>
          <p:cNvSpPr/>
          <p:nvPr/>
        </p:nvSpPr>
        <p:spPr>
          <a:xfrm>
            <a:off x="6673258" y="416708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43" name="TextBox 42">
            <a:extLst>
              <a:ext uri="{FF2B5EF4-FFF2-40B4-BE49-F238E27FC236}">
                <a16:creationId xmlns:a16="http://schemas.microsoft.com/office/drawing/2014/main" id="{AC4CAF70-4853-4E68-CF09-90B083044789}"/>
              </a:ext>
            </a:extLst>
          </p:cNvPr>
          <p:cNvSpPr txBox="1"/>
          <p:nvPr/>
        </p:nvSpPr>
        <p:spPr>
          <a:xfrm>
            <a:off x="208668" y="5945436"/>
            <a:ext cx="3710297" cy="553998"/>
          </a:xfrm>
          <a:prstGeom prst="rect">
            <a:avLst/>
          </a:prstGeom>
          <a:solidFill>
            <a:schemeClr val="accent2">
              <a:lumMod val="20000"/>
              <a:lumOff val="80000"/>
            </a:schemeClr>
          </a:solidFill>
        </p:spPr>
        <p:txBody>
          <a:bodyPr wrap="square" rtlCol="0">
            <a:spAutoFit/>
          </a:bodyPr>
          <a:lstStyle/>
          <a:p>
            <a:r>
              <a:rPr lang="en-GB" sz="1500" dirty="0"/>
              <a:t>M0: They have added this to their answer from part (a) which is incorrect</a:t>
            </a:r>
          </a:p>
        </p:txBody>
      </p:sp>
      <p:sp>
        <p:nvSpPr>
          <p:cNvPr id="44" name="Rectangle: Rounded Corners 26">
            <a:extLst>
              <a:ext uri="{FF2B5EF4-FFF2-40B4-BE49-F238E27FC236}">
                <a16:creationId xmlns:a16="http://schemas.microsoft.com/office/drawing/2014/main" id="{55AE49B2-B1F6-2B94-D911-50569995EE35}"/>
              </a:ext>
            </a:extLst>
          </p:cNvPr>
          <p:cNvSpPr/>
          <p:nvPr/>
        </p:nvSpPr>
        <p:spPr>
          <a:xfrm>
            <a:off x="4439417" y="474297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45" name="TextBox 44">
            <a:extLst>
              <a:ext uri="{FF2B5EF4-FFF2-40B4-BE49-F238E27FC236}">
                <a16:creationId xmlns:a16="http://schemas.microsoft.com/office/drawing/2014/main" id="{78564ED7-166D-B546-8056-5E7B2EFC0C3C}"/>
              </a:ext>
            </a:extLst>
          </p:cNvPr>
          <p:cNvSpPr txBox="1"/>
          <p:nvPr/>
        </p:nvSpPr>
        <p:spPr>
          <a:xfrm>
            <a:off x="2872972" y="5303459"/>
            <a:ext cx="1649553" cy="323165"/>
          </a:xfrm>
          <a:prstGeom prst="rect">
            <a:avLst/>
          </a:prstGeom>
          <a:solidFill>
            <a:schemeClr val="accent2">
              <a:lumMod val="20000"/>
              <a:lumOff val="80000"/>
            </a:schemeClr>
          </a:solidFill>
        </p:spPr>
        <p:txBody>
          <a:bodyPr wrap="square" rtlCol="0">
            <a:spAutoFit/>
          </a:bodyPr>
          <a:lstStyle/>
          <a:p>
            <a:r>
              <a:rPr lang="en-GB" sz="1500" dirty="0"/>
              <a:t>A0: Follows M0 </a:t>
            </a:r>
          </a:p>
        </p:txBody>
      </p:sp>
      <p:sp>
        <p:nvSpPr>
          <p:cNvPr id="46" name="Rectangle: Rounded Corners 26">
            <a:extLst>
              <a:ext uri="{FF2B5EF4-FFF2-40B4-BE49-F238E27FC236}">
                <a16:creationId xmlns:a16="http://schemas.microsoft.com/office/drawing/2014/main" id="{04659E68-FE1B-7C22-F685-D0E6134E0985}"/>
              </a:ext>
            </a:extLst>
          </p:cNvPr>
          <p:cNvSpPr/>
          <p:nvPr/>
        </p:nvSpPr>
        <p:spPr>
          <a:xfrm>
            <a:off x="7234147" y="444469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47" name="Rectangle: Rounded Corners 6">
            <a:extLst>
              <a:ext uri="{FF2B5EF4-FFF2-40B4-BE49-F238E27FC236}">
                <a16:creationId xmlns:a16="http://schemas.microsoft.com/office/drawing/2014/main" id="{36BBBC67-F69A-377E-DA64-F60180B6D5C7}"/>
              </a:ext>
            </a:extLst>
          </p:cNvPr>
          <p:cNvSpPr/>
          <p:nvPr/>
        </p:nvSpPr>
        <p:spPr>
          <a:xfrm>
            <a:off x="7159437" y="352830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1/3</a:t>
            </a:r>
          </a:p>
        </p:txBody>
      </p:sp>
      <p:sp>
        <p:nvSpPr>
          <p:cNvPr id="48" name="TextBox 47">
            <a:extLst>
              <a:ext uri="{FF2B5EF4-FFF2-40B4-BE49-F238E27FC236}">
                <a16:creationId xmlns:a16="http://schemas.microsoft.com/office/drawing/2014/main" id="{763D2A5C-8558-2F33-BF46-186DD00D900A}"/>
              </a:ext>
            </a:extLst>
          </p:cNvPr>
          <p:cNvSpPr txBox="1"/>
          <p:nvPr/>
        </p:nvSpPr>
        <p:spPr>
          <a:xfrm>
            <a:off x="4779490" y="5238970"/>
            <a:ext cx="3059809" cy="784830"/>
          </a:xfrm>
          <a:prstGeom prst="rect">
            <a:avLst/>
          </a:prstGeom>
          <a:solidFill>
            <a:schemeClr val="tx2">
              <a:lumMod val="20000"/>
              <a:lumOff val="80000"/>
            </a:schemeClr>
          </a:solidFill>
        </p:spPr>
        <p:txBody>
          <a:bodyPr wrap="square" rtlCol="0">
            <a:spAutoFit/>
          </a:bodyPr>
          <a:lstStyle/>
          <a:p>
            <a:r>
              <a:rPr lang="en-GB" sz="1500" b="1" dirty="0"/>
              <a:t>Part d)</a:t>
            </a:r>
          </a:p>
          <a:p>
            <a:r>
              <a:rPr lang="en-GB" sz="1500" dirty="0"/>
              <a:t>M1: They have standardised and set equal to suitable values of </a:t>
            </a:r>
            <a:r>
              <a:rPr lang="en-GB" sz="1500" i="1" dirty="0"/>
              <a:t>z</a:t>
            </a:r>
            <a:r>
              <a:rPr lang="en-GB" sz="1500" dirty="0"/>
              <a:t> for 16.3</a:t>
            </a:r>
          </a:p>
        </p:txBody>
      </p:sp>
      <p:sp>
        <p:nvSpPr>
          <p:cNvPr id="49" name="Rectangle: Rounded Corners 26">
            <a:extLst>
              <a:ext uri="{FF2B5EF4-FFF2-40B4-BE49-F238E27FC236}">
                <a16:creationId xmlns:a16="http://schemas.microsoft.com/office/drawing/2014/main" id="{0B64B653-B6E6-A138-10C7-2A31911318EC}"/>
              </a:ext>
            </a:extLst>
          </p:cNvPr>
          <p:cNvSpPr/>
          <p:nvPr/>
        </p:nvSpPr>
        <p:spPr>
          <a:xfrm>
            <a:off x="9952603" y="72649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50" name="TextBox 49">
            <a:extLst>
              <a:ext uri="{FF2B5EF4-FFF2-40B4-BE49-F238E27FC236}">
                <a16:creationId xmlns:a16="http://schemas.microsoft.com/office/drawing/2014/main" id="{98B6E200-E5F2-FC90-4772-A4575B18AFC6}"/>
              </a:ext>
            </a:extLst>
          </p:cNvPr>
          <p:cNvSpPr txBox="1"/>
          <p:nvPr/>
        </p:nvSpPr>
        <p:spPr>
          <a:xfrm>
            <a:off x="4277897" y="6173717"/>
            <a:ext cx="3561402" cy="553998"/>
          </a:xfrm>
          <a:prstGeom prst="rect">
            <a:avLst/>
          </a:prstGeom>
          <a:solidFill>
            <a:schemeClr val="tx2">
              <a:lumMod val="20000"/>
              <a:lumOff val="80000"/>
            </a:schemeClr>
          </a:solidFill>
        </p:spPr>
        <p:txBody>
          <a:bodyPr wrap="square" rtlCol="0">
            <a:spAutoFit/>
          </a:bodyPr>
          <a:lstStyle/>
          <a:p>
            <a:r>
              <a:rPr lang="en-GB" sz="1500" dirty="0"/>
              <a:t>M1: They have standardised and set equal to suitable values of </a:t>
            </a:r>
            <a:r>
              <a:rPr lang="en-GB" sz="1500" i="1" dirty="0"/>
              <a:t>z</a:t>
            </a:r>
            <a:r>
              <a:rPr lang="en-GB" sz="1500" dirty="0"/>
              <a:t> for both 29.0</a:t>
            </a:r>
          </a:p>
        </p:txBody>
      </p:sp>
      <p:sp>
        <p:nvSpPr>
          <p:cNvPr id="51" name="Rectangle: Rounded Corners 26">
            <a:extLst>
              <a:ext uri="{FF2B5EF4-FFF2-40B4-BE49-F238E27FC236}">
                <a16:creationId xmlns:a16="http://schemas.microsoft.com/office/drawing/2014/main" id="{A16DB8D5-5B27-B1E5-97DF-1327B0625F12}"/>
              </a:ext>
            </a:extLst>
          </p:cNvPr>
          <p:cNvSpPr/>
          <p:nvPr/>
        </p:nvSpPr>
        <p:spPr>
          <a:xfrm>
            <a:off x="8245570" y="145580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52" name="TextBox 51">
            <a:extLst>
              <a:ext uri="{FF2B5EF4-FFF2-40B4-BE49-F238E27FC236}">
                <a16:creationId xmlns:a16="http://schemas.microsoft.com/office/drawing/2014/main" id="{CF7C4276-EEC2-7914-612F-3E20609AD23D}"/>
              </a:ext>
            </a:extLst>
          </p:cNvPr>
          <p:cNvSpPr txBox="1"/>
          <p:nvPr/>
        </p:nvSpPr>
        <p:spPr>
          <a:xfrm>
            <a:off x="8059562" y="4485508"/>
            <a:ext cx="3059809" cy="323165"/>
          </a:xfrm>
          <a:prstGeom prst="rect">
            <a:avLst/>
          </a:prstGeom>
          <a:solidFill>
            <a:schemeClr val="tx2">
              <a:lumMod val="20000"/>
              <a:lumOff val="80000"/>
            </a:schemeClr>
          </a:solidFill>
        </p:spPr>
        <p:txBody>
          <a:bodyPr wrap="square" rtlCol="0">
            <a:spAutoFit/>
          </a:bodyPr>
          <a:lstStyle/>
          <a:p>
            <a:r>
              <a:rPr lang="en-GB" sz="1500" dirty="0"/>
              <a:t>M1: Solved the two equations </a:t>
            </a:r>
          </a:p>
        </p:txBody>
      </p:sp>
      <p:sp>
        <p:nvSpPr>
          <p:cNvPr id="53" name="Rectangle: Rounded Corners 26">
            <a:extLst>
              <a:ext uri="{FF2B5EF4-FFF2-40B4-BE49-F238E27FC236}">
                <a16:creationId xmlns:a16="http://schemas.microsoft.com/office/drawing/2014/main" id="{D160706F-F0B9-6CC2-AE18-EFFC9C81496D}"/>
              </a:ext>
            </a:extLst>
          </p:cNvPr>
          <p:cNvSpPr/>
          <p:nvPr/>
        </p:nvSpPr>
        <p:spPr>
          <a:xfrm>
            <a:off x="11764162" y="2561675"/>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54" name="TextBox 53">
            <a:extLst>
              <a:ext uri="{FF2B5EF4-FFF2-40B4-BE49-F238E27FC236}">
                <a16:creationId xmlns:a16="http://schemas.microsoft.com/office/drawing/2014/main" id="{C2E5E870-B46D-6584-CC0F-268BEB280A80}"/>
              </a:ext>
            </a:extLst>
          </p:cNvPr>
          <p:cNvSpPr txBox="1"/>
          <p:nvPr/>
        </p:nvSpPr>
        <p:spPr>
          <a:xfrm>
            <a:off x="8059562" y="5091666"/>
            <a:ext cx="2320879" cy="784830"/>
          </a:xfrm>
          <a:prstGeom prst="rect">
            <a:avLst/>
          </a:prstGeom>
          <a:solidFill>
            <a:schemeClr val="accent2">
              <a:lumMod val="20000"/>
              <a:lumOff val="80000"/>
            </a:schemeClr>
          </a:solidFill>
        </p:spPr>
        <p:txBody>
          <a:bodyPr wrap="square" rtlCol="0">
            <a:spAutoFit/>
          </a:bodyPr>
          <a:lstStyle/>
          <a:p>
            <a:r>
              <a:rPr lang="en-GB" sz="1500" dirty="0"/>
              <a:t>A0: Their answer for the standard deviation is incorrect</a:t>
            </a:r>
            <a:endParaRPr lang="en-GB" dirty="0"/>
          </a:p>
        </p:txBody>
      </p:sp>
      <p:sp>
        <p:nvSpPr>
          <p:cNvPr id="55" name="Rectangle: Rounded Corners 26">
            <a:extLst>
              <a:ext uri="{FF2B5EF4-FFF2-40B4-BE49-F238E27FC236}">
                <a16:creationId xmlns:a16="http://schemas.microsoft.com/office/drawing/2014/main" id="{83FD58AC-CD16-2A80-A908-37CB58A29BEB}"/>
              </a:ext>
            </a:extLst>
          </p:cNvPr>
          <p:cNvSpPr/>
          <p:nvPr/>
        </p:nvSpPr>
        <p:spPr>
          <a:xfrm>
            <a:off x="10948509" y="3335810"/>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56" name="TextBox 55">
            <a:extLst>
              <a:ext uri="{FF2B5EF4-FFF2-40B4-BE49-F238E27FC236}">
                <a16:creationId xmlns:a16="http://schemas.microsoft.com/office/drawing/2014/main" id="{2924ADEE-A0F0-AFB0-D98D-56526657E00B}"/>
              </a:ext>
            </a:extLst>
          </p:cNvPr>
          <p:cNvSpPr txBox="1"/>
          <p:nvPr/>
        </p:nvSpPr>
        <p:spPr>
          <a:xfrm>
            <a:off x="8051517" y="6110657"/>
            <a:ext cx="2615051" cy="553998"/>
          </a:xfrm>
          <a:prstGeom prst="rect">
            <a:avLst/>
          </a:prstGeom>
          <a:solidFill>
            <a:schemeClr val="tx2">
              <a:lumMod val="20000"/>
              <a:lumOff val="80000"/>
            </a:schemeClr>
          </a:solidFill>
        </p:spPr>
        <p:txBody>
          <a:bodyPr wrap="square" rtlCol="0">
            <a:spAutoFit/>
          </a:bodyPr>
          <a:lstStyle/>
          <a:p>
            <a:r>
              <a:rPr lang="en-GB" sz="1500" dirty="0"/>
              <a:t>A1: Their answer for the mean is in the acceptable range </a:t>
            </a:r>
          </a:p>
        </p:txBody>
      </p:sp>
      <p:sp>
        <p:nvSpPr>
          <p:cNvPr id="57" name="Rectangle: Rounded Corners 26">
            <a:extLst>
              <a:ext uri="{FF2B5EF4-FFF2-40B4-BE49-F238E27FC236}">
                <a16:creationId xmlns:a16="http://schemas.microsoft.com/office/drawing/2014/main" id="{A3BAD71B-4DFA-8950-E970-EEB6F125CF80}"/>
              </a:ext>
            </a:extLst>
          </p:cNvPr>
          <p:cNvSpPr/>
          <p:nvPr/>
        </p:nvSpPr>
        <p:spPr>
          <a:xfrm>
            <a:off x="11602851" y="392823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58" name="Rectangle: Rounded Corners 6">
            <a:extLst>
              <a:ext uri="{FF2B5EF4-FFF2-40B4-BE49-F238E27FC236}">
                <a16:creationId xmlns:a16="http://schemas.microsoft.com/office/drawing/2014/main" id="{96995A77-E633-3737-BFD9-BE154FF72A39}"/>
              </a:ext>
            </a:extLst>
          </p:cNvPr>
          <p:cNvSpPr/>
          <p:nvPr/>
        </p:nvSpPr>
        <p:spPr>
          <a:xfrm>
            <a:off x="10872515" y="130286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4/5</a:t>
            </a:r>
          </a:p>
        </p:txBody>
      </p:sp>
      <p:sp>
        <p:nvSpPr>
          <p:cNvPr id="59" name="Rectangle: Rounded Corners 6">
            <a:extLst>
              <a:ext uri="{FF2B5EF4-FFF2-40B4-BE49-F238E27FC236}">
                <a16:creationId xmlns:a16="http://schemas.microsoft.com/office/drawing/2014/main" id="{3AB8EA32-0FEB-6511-097F-9330CBCC7367}"/>
              </a:ext>
            </a:extLst>
          </p:cNvPr>
          <p:cNvSpPr/>
          <p:nvPr/>
        </p:nvSpPr>
        <p:spPr>
          <a:xfrm>
            <a:off x="10807273" y="531961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6/10</a:t>
            </a:r>
          </a:p>
        </p:txBody>
      </p:sp>
    </p:spTree>
    <p:extLst>
      <p:ext uri="{BB962C8B-B14F-4D97-AF65-F5344CB8AC3E}">
        <p14:creationId xmlns:p14="http://schemas.microsoft.com/office/powerpoint/2010/main" val="1874434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1"/>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52"/>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5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54"/>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5"/>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56"/>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57"/>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5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9"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3">
            <a:hlinkClick r:id="rId2" action="ppaction://hlinksldjump"/>
            <a:extLst>
              <a:ext uri="{FF2B5EF4-FFF2-40B4-BE49-F238E27FC236}">
                <a16:creationId xmlns:a16="http://schemas.microsoft.com/office/drawing/2014/main" id="{36477FCC-F58C-3D52-8661-9E7D5942E517}"/>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6" name="Table 5">
            <a:extLst>
              <a:ext uri="{FF2B5EF4-FFF2-40B4-BE49-F238E27FC236}">
                <a16:creationId xmlns:a16="http://schemas.microsoft.com/office/drawing/2014/main" id="{3A982D9A-B83D-FC5F-0CA0-274E382F3856}"/>
              </a:ext>
            </a:extLst>
          </p:cNvPr>
          <p:cNvGraphicFramePr>
            <a:graphicFrameLocks noGrp="1"/>
          </p:cNvGraphicFramePr>
          <p:nvPr>
            <p:extLst>
              <p:ext uri="{D42A27DB-BD31-4B8C-83A1-F6EECF244321}">
                <p14:modId xmlns:p14="http://schemas.microsoft.com/office/powerpoint/2010/main" val="3698963536"/>
              </p:ext>
            </p:extLst>
          </p:nvPr>
        </p:nvGraphicFramePr>
        <p:xfrm>
          <a:off x="4277897" y="425708"/>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5 -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7" name="Picture 6">
            <a:extLst>
              <a:ext uri="{FF2B5EF4-FFF2-40B4-BE49-F238E27FC236}">
                <a16:creationId xmlns:a16="http://schemas.microsoft.com/office/drawing/2014/main" id="{506F7BC5-AA7E-9238-46B8-35A2DF0EFAC7}"/>
              </a:ext>
            </a:extLst>
          </p:cNvPr>
          <p:cNvPicPr>
            <a:picLocks noChangeAspect="1"/>
          </p:cNvPicPr>
          <p:nvPr/>
        </p:nvPicPr>
        <p:blipFill>
          <a:blip r:embed="rId3"/>
          <a:stretch>
            <a:fillRect/>
          </a:stretch>
        </p:blipFill>
        <p:spPr>
          <a:xfrm>
            <a:off x="4350810" y="449220"/>
            <a:ext cx="314476" cy="330200"/>
          </a:xfrm>
          <a:prstGeom prst="rect">
            <a:avLst/>
          </a:prstGeom>
        </p:spPr>
      </p:pic>
      <p:pic>
        <p:nvPicPr>
          <p:cNvPr id="8" name="Picture 7" descr="A white sheet with black text&#10;&#10;Description automatically generated">
            <a:extLst>
              <a:ext uri="{FF2B5EF4-FFF2-40B4-BE49-F238E27FC236}">
                <a16:creationId xmlns:a16="http://schemas.microsoft.com/office/drawing/2014/main" id="{24283D28-EE66-7481-10F1-029A1AAD3E36}"/>
              </a:ext>
            </a:extLst>
          </p:cNvPr>
          <p:cNvPicPr>
            <a:picLocks noChangeAspect="1"/>
          </p:cNvPicPr>
          <p:nvPr/>
        </p:nvPicPr>
        <p:blipFill>
          <a:blip r:embed="rId4"/>
          <a:stretch>
            <a:fillRect/>
          </a:stretch>
        </p:blipFill>
        <p:spPr>
          <a:xfrm>
            <a:off x="208668" y="704033"/>
            <a:ext cx="3486942" cy="3156239"/>
          </a:xfrm>
          <a:prstGeom prst="rect">
            <a:avLst/>
          </a:prstGeom>
          <a:ln w="25400">
            <a:noFill/>
          </a:ln>
        </p:spPr>
      </p:pic>
      <p:pic>
        <p:nvPicPr>
          <p:cNvPr id="5" name="Picture 4" descr="A close-up of a paper&#10;&#10;Description automatically generated">
            <a:extLst>
              <a:ext uri="{FF2B5EF4-FFF2-40B4-BE49-F238E27FC236}">
                <a16:creationId xmlns:a16="http://schemas.microsoft.com/office/drawing/2014/main" id="{C645D282-D09A-B2F4-C9C4-58D7280F293A}"/>
              </a:ext>
            </a:extLst>
          </p:cNvPr>
          <p:cNvPicPr>
            <a:picLocks noChangeAspect="1"/>
          </p:cNvPicPr>
          <p:nvPr/>
        </p:nvPicPr>
        <p:blipFill>
          <a:blip r:embed="rId5"/>
          <a:stretch>
            <a:fillRect/>
          </a:stretch>
        </p:blipFill>
        <p:spPr>
          <a:xfrm>
            <a:off x="4064092" y="1342352"/>
            <a:ext cx="3775208" cy="2517920"/>
          </a:xfrm>
          <a:prstGeom prst="rect">
            <a:avLst/>
          </a:prstGeom>
        </p:spPr>
      </p:pic>
      <p:pic>
        <p:nvPicPr>
          <p:cNvPr id="12" name="Picture 11" descr="A close-up of a notebook&#10;&#10;Description automatically generated">
            <a:extLst>
              <a:ext uri="{FF2B5EF4-FFF2-40B4-BE49-F238E27FC236}">
                <a16:creationId xmlns:a16="http://schemas.microsoft.com/office/drawing/2014/main" id="{239793F8-2D5F-0072-73A5-6BEBE65EDB12}"/>
              </a:ext>
            </a:extLst>
          </p:cNvPr>
          <p:cNvPicPr>
            <a:picLocks noChangeAspect="1"/>
          </p:cNvPicPr>
          <p:nvPr/>
        </p:nvPicPr>
        <p:blipFill>
          <a:blip r:embed="rId6"/>
          <a:stretch>
            <a:fillRect/>
          </a:stretch>
        </p:blipFill>
        <p:spPr>
          <a:xfrm>
            <a:off x="8160782" y="940787"/>
            <a:ext cx="3822550" cy="3568868"/>
          </a:xfrm>
          <a:prstGeom prst="rect">
            <a:avLst/>
          </a:prstGeom>
        </p:spPr>
      </p:pic>
      <p:sp>
        <p:nvSpPr>
          <p:cNvPr id="2" name="TextBox 1">
            <a:extLst>
              <a:ext uri="{FF2B5EF4-FFF2-40B4-BE49-F238E27FC236}">
                <a16:creationId xmlns:a16="http://schemas.microsoft.com/office/drawing/2014/main" id="{9FE64890-7BEE-E5A2-BC0D-E3CE81A37685}"/>
              </a:ext>
            </a:extLst>
          </p:cNvPr>
          <p:cNvSpPr txBox="1"/>
          <p:nvPr/>
        </p:nvSpPr>
        <p:spPr>
          <a:xfrm>
            <a:off x="208668" y="3955657"/>
            <a:ext cx="1355536"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B1: Correct </a:t>
            </a:r>
            <a:endParaRPr lang="en-GB" sz="1500" dirty="0">
              <a:solidFill>
                <a:sysClr val="windowText" lastClr="000000"/>
              </a:solidFill>
            </a:endParaRPr>
          </a:p>
        </p:txBody>
      </p:sp>
      <p:sp>
        <p:nvSpPr>
          <p:cNvPr id="4" name="Rectangle: Rounded Corners 26">
            <a:extLst>
              <a:ext uri="{FF2B5EF4-FFF2-40B4-BE49-F238E27FC236}">
                <a16:creationId xmlns:a16="http://schemas.microsoft.com/office/drawing/2014/main" id="{4E133CF8-26D2-730C-2575-9882ED61495D}"/>
              </a:ext>
            </a:extLst>
          </p:cNvPr>
          <p:cNvSpPr/>
          <p:nvPr/>
        </p:nvSpPr>
        <p:spPr>
          <a:xfrm>
            <a:off x="5630760" y="114985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9" name="Rectangle: Rounded Corners 6">
            <a:extLst>
              <a:ext uri="{FF2B5EF4-FFF2-40B4-BE49-F238E27FC236}">
                <a16:creationId xmlns:a16="http://schemas.microsoft.com/office/drawing/2014/main" id="{6E8BB215-187C-795B-E5E8-B4FFCE48E67A}"/>
              </a:ext>
            </a:extLst>
          </p:cNvPr>
          <p:cNvSpPr/>
          <p:nvPr/>
        </p:nvSpPr>
        <p:spPr>
          <a:xfrm>
            <a:off x="6526109" y="96030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10" name="TextBox 9">
            <a:extLst>
              <a:ext uri="{FF2B5EF4-FFF2-40B4-BE49-F238E27FC236}">
                <a16:creationId xmlns:a16="http://schemas.microsoft.com/office/drawing/2014/main" id="{10BEC7CB-FE70-6884-EF5F-4AC1982ECA05}"/>
              </a:ext>
            </a:extLst>
          </p:cNvPr>
          <p:cNvSpPr txBox="1"/>
          <p:nvPr/>
        </p:nvSpPr>
        <p:spPr>
          <a:xfrm>
            <a:off x="1629889" y="3860272"/>
            <a:ext cx="2379712" cy="784830"/>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B0: They have not mentioned independence </a:t>
            </a:r>
          </a:p>
        </p:txBody>
      </p:sp>
      <p:sp>
        <p:nvSpPr>
          <p:cNvPr id="11" name="Rectangle: Rounded Corners 26">
            <a:extLst>
              <a:ext uri="{FF2B5EF4-FFF2-40B4-BE49-F238E27FC236}">
                <a16:creationId xmlns:a16="http://schemas.microsoft.com/office/drawing/2014/main" id="{5D7CB387-E877-B9C5-7F65-5B9E5EDF9AC6}"/>
              </a:ext>
            </a:extLst>
          </p:cNvPr>
          <p:cNvSpPr/>
          <p:nvPr/>
        </p:nvSpPr>
        <p:spPr>
          <a:xfrm>
            <a:off x="3772834" y="2340235"/>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13" name="Rectangle: Rounded Corners 6">
            <a:extLst>
              <a:ext uri="{FF2B5EF4-FFF2-40B4-BE49-F238E27FC236}">
                <a16:creationId xmlns:a16="http://schemas.microsoft.com/office/drawing/2014/main" id="{2A2BB5BC-FA65-D157-CDBD-D5E19B7CBE31}"/>
              </a:ext>
            </a:extLst>
          </p:cNvPr>
          <p:cNvSpPr/>
          <p:nvPr/>
        </p:nvSpPr>
        <p:spPr>
          <a:xfrm>
            <a:off x="7839300" y="192125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0/1</a:t>
            </a:r>
          </a:p>
        </p:txBody>
      </p:sp>
      <p:sp>
        <p:nvSpPr>
          <p:cNvPr id="14" name="TextBox 13">
            <a:extLst>
              <a:ext uri="{FF2B5EF4-FFF2-40B4-BE49-F238E27FC236}">
                <a16:creationId xmlns:a16="http://schemas.microsoft.com/office/drawing/2014/main" id="{F443CE78-2680-A683-127E-5F341D89C941}"/>
              </a:ext>
            </a:extLst>
          </p:cNvPr>
          <p:cNvSpPr txBox="1"/>
          <p:nvPr/>
        </p:nvSpPr>
        <p:spPr>
          <a:xfrm>
            <a:off x="208668" y="4742268"/>
            <a:ext cx="3143843" cy="784830"/>
          </a:xfrm>
          <a:prstGeom prst="rect">
            <a:avLst/>
          </a:prstGeom>
          <a:solidFill>
            <a:schemeClr val="tx2">
              <a:lumMod val="20000"/>
              <a:lumOff val="80000"/>
            </a:schemeClr>
          </a:solidFill>
        </p:spPr>
        <p:txBody>
          <a:bodyPr wrap="square" rtlCol="0">
            <a:spAutoFit/>
          </a:bodyPr>
          <a:lstStyle/>
          <a:p>
            <a:r>
              <a:rPr lang="en-GB" sz="1500" b="1" dirty="0"/>
              <a:t>Part c)</a:t>
            </a:r>
          </a:p>
          <a:p>
            <a:r>
              <a:rPr lang="en-GB" sz="1500" dirty="0"/>
              <a:t>M1: Correct method to obtain 0.124 or better</a:t>
            </a:r>
          </a:p>
        </p:txBody>
      </p:sp>
      <p:sp>
        <p:nvSpPr>
          <p:cNvPr id="15" name="Rectangle: Rounded Corners 26">
            <a:extLst>
              <a:ext uri="{FF2B5EF4-FFF2-40B4-BE49-F238E27FC236}">
                <a16:creationId xmlns:a16="http://schemas.microsoft.com/office/drawing/2014/main" id="{8C6F99A3-E5D7-7055-8044-85C2A231E84E}"/>
              </a:ext>
            </a:extLst>
          </p:cNvPr>
          <p:cNvSpPr/>
          <p:nvPr/>
        </p:nvSpPr>
        <p:spPr>
          <a:xfrm>
            <a:off x="5729599" y="286469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6" name="TextBox 15">
            <a:extLst>
              <a:ext uri="{FF2B5EF4-FFF2-40B4-BE49-F238E27FC236}">
                <a16:creationId xmlns:a16="http://schemas.microsoft.com/office/drawing/2014/main" id="{242DB57C-4BD3-5B61-6B8B-D31458959537}"/>
              </a:ext>
            </a:extLst>
          </p:cNvPr>
          <p:cNvSpPr txBox="1"/>
          <p:nvPr/>
        </p:nvSpPr>
        <p:spPr>
          <a:xfrm>
            <a:off x="208668" y="5624264"/>
            <a:ext cx="3143843" cy="553998"/>
          </a:xfrm>
          <a:prstGeom prst="rect">
            <a:avLst/>
          </a:prstGeom>
          <a:solidFill>
            <a:schemeClr val="tx2">
              <a:lumMod val="20000"/>
              <a:lumOff val="80000"/>
            </a:schemeClr>
          </a:solidFill>
        </p:spPr>
        <p:txBody>
          <a:bodyPr wrap="square" rtlCol="0">
            <a:spAutoFit/>
          </a:bodyPr>
          <a:lstStyle/>
          <a:p>
            <a:r>
              <a:rPr lang="en-GB" sz="1500" dirty="0"/>
              <a:t>M1: Correct method multiplying their probabilities</a:t>
            </a:r>
          </a:p>
        </p:txBody>
      </p:sp>
      <p:sp>
        <p:nvSpPr>
          <p:cNvPr id="17" name="Rectangle: Rounded Corners 26">
            <a:extLst>
              <a:ext uri="{FF2B5EF4-FFF2-40B4-BE49-F238E27FC236}">
                <a16:creationId xmlns:a16="http://schemas.microsoft.com/office/drawing/2014/main" id="{606865DC-7FA7-4816-CD9C-13A9568176D4}"/>
              </a:ext>
            </a:extLst>
          </p:cNvPr>
          <p:cNvSpPr/>
          <p:nvPr/>
        </p:nvSpPr>
        <p:spPr>
          <a:xfrm>
            <a:off x="4709919" y="357067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8" name="TextBox 17">
            <a:extLst>
              <a:ext uri="{FF2B5EF4-FFF2-40B4-BE49-F238E27FC236}">
                <a16:creationId xmlns:a16="http://schemas.microsoft.com/office/drawing/2014/main" id="{8C8CE225-1068-15E5-553B-1BFBB722E48B}"/>
              </a:ext>
            </a:extLst>
          </p:cNvPr>
          <p:cNvSpPr txBox="1"/>
          <p:nvPr/>
        </p:nvSpPr>
        <p:spPr>
          <a:xfrm>
            <a:off x="208668" y="6330587"/>
            <a:ext cx="2142373" cy="323165"/>
          </a:xfrm>
          <a:prstGeom prst="rect">
            <a:avLst/>
          </a:prstGeom>
          <a:solidFill>
            <a:schemeClr val="tx2">
              <a:lumMod val="20000"/>
              <a:lumOff val="80000"/>
            </a:schemeClr>
          </a:solidFill>
        </p:spPr>
        <p:txBody>
          <a:bodyPr wrap="square" rtlCol="0">
            <a:spAutoFit/>
          </a:bodyPr>
          <a:lstStyle/>
          <a:p>
            <a:r>
              <a:rPr lang="en-GB" sz="1500" dirty="0"/>
              <a:t>A1: Correct answer </a:t>
            </a:r>
          </a:p>
        </p:txBody>
      </p:sp>
      <p:sp>
        <p:nvSpPr>
          <p:cNvPr id="19" name="Rectangle: Rounded Corners 26">
            <a:extLst>
              <a:ext uri="{FF2B5EF4-FFF2-40B4-BE49-F238E27FC236}">
                <a16:creationId xmlns:a16="http://schemas.microsoft.com/office/drawing/2014/main" id="{E3C35873-59F8-6F72-66C6-89D83B7D35BA}"/>
              </a:ext>
            </a:extLst>
          </p:cNvPr>
          <p:cNvSpPr/>
          <p:nvPr/>
        </p:nvSpPr>
        <p:spPr>
          <a:xfrm>
            <a:off x="6274609" y="352297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20" name="Rectangle: Rounded Corners 6">
            <a:extLst>
              <a:ext uri="{FF2B5EF4-FFF2-40B4-BE49-F238E27FC236}">
                <a16:creationId xmlns:a16="http://schemas.microsoft.com/office/drawing/2014/main" id="{575B63C1-D077-9D54-B10E-22A2EA756C37}"/>
              </a:ext>
            </a:extLst>
          </p:cNvPr>
          <p:cNvSpPr/>
          <p:nvPr/>
        </p:nvSpPr>
        <p:spPr>
          <a:xfrm>
            <a:off x="7172587" y="292211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3/3</a:t>
            </a:r>
          </a:p>
        </p:txBody>
      </p:sp>
      <p:sp>
        <p:nvSpPr>
          <p:cNvPr id="21" name="TextBox 20">
            <a:extLst>
              <a:ext uri="{FF2B5EF4-FFF2-40B4-BE49-F238E27FC236}">
                <a16:creationId xmlns:a16="http://schemas.microsoft.com/office/drawing/2014/main" id="{E9B0562E-89E0-6EDB-2FA3-562132E502C4}"/>
              </a:ext>
            </a:extLst>
          </p:cNvPr>
          <p:cNvSpPr txBox="1"/>
          <p:nvPr/>
        </p:nvSpPr>
        <p:spPr>
          <a:xfrm>
            <a:off x="4112778" y="4242322"/>
            <a:ext cx="3704905" cy="1015663"/>
          </a:xfrm>
          <a:prstGeom prst="rect">
            <a:avLst/>
          </a:prstGeom>
          <a:solidFill>
            <a:schemeClr val="tx2">
              <a:lumMod val="20000"/>
              <a:lumOff val="80000"/>
            </a:schemeClr>
          </a:solidFill>
        </p:spPr>
        <p:txBody>
          <a:bodyPr wrap="square" rtlCol="0">
            <a:spAutoFit/>
          </a:bodyPr>
          <a:lstStyle/>
          <a:p>
            <a:r>
              <a:rPr lang="en-GB" sz="1500" b="1" dirty="0"/>
              <a:t>Part d) - </a:t>
            </a:r>
            <a:r>
              <a:rPr lang="en-GB" sz="1500" dirty="0"/>
              <a:t>They have two answers that look correct but we need to check the accuracy of the </a:t>
            </a:r>
            <a:r>
              <a:rPr lang="en-GB" sz="1500" i="1" dirty="0"/>
              <a:t>z</a:t>
            </a:r>
            <a:r>
              <a:rPr lang="en-GB" sz="1500" dirty="0"/>
              <a:t> values they have used.</a:t>
            </a:r>
          </a:p>
          <a:p>
            <a:r>
              <a:rPr lang="en-GB" sz="1500" dirty="0"/>
              <a:t>M1: Correctly standardised 16.3</a:t>
            </a:r>
          </a:p>
        </p:txBody>
      </p:sp>
      <p:sp>
        <p:nvSpPr>
          <p:cNvPr id="22" name="Rectangle: Rounded Corners 26">
            <a:extLst>
              <a:ext uri="{FF2B5EF4-FFF2-40B4-BE49-F238E27FC236}">
                <a16:creationId xmlns:a16="http://schemas.microsoft.com/office/drawing/2014/main" id="{78165CB4-F20A-A91B-59A2-23207D47E6D1}"/>
              </a:ext>
            </a:extLst>
          </p:cNvPr>
          <p:cNvSpPr/>
          <p:nvPr/>
        </p:nvSpPr>
        <p:spPr>
          <a:xfrm>
            <a:off x="10648406" y="2147742"/>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3" name="TextBox 22">
            <a:extLst>
              <a:ext uri="{FF2B5EF4-FFF2-40B4-BE49-F238E27FC236}">
                <a16:creationId xmlns:a16="http://schemas.microsoft.com/office/drawing/2014/main" id="{CE58851C-3982-669A-370F-43612AB2A0A8}"/>
              </a:ext>
            </a:extLst>
          </p:cNvPr>
          <p:cNvSpPr txBox="1"/>
          <p:nvPr/>
        </p:nvSpPr>
        <p:spPr>
          <a:xfrm>
            <a:off x="4112778" y="5384976"/>
            <a:ext cx="2971915" cy="323165"/>
          </a:xfrm>
          <a:prstGeom prst="rect">
            <a:avLst/>
          </a:prstGeom>
          <a:solidFill>
            <a:schemeClr val="tx2">
              <a:lumMod val="20000"/>
              <a:lumOff val="80000"/>
            </a:schemeClr>
          </a:solidFill>
        </p:spPr>
        <p:txBody>
          <a:bodyPr wrap="square" rtlCol="0">
            <a:spAutoFit/>
          </a:bodyPr>
          <a:lstStyle/>
          <a:p>
            <a:r>
              <a:rPr lang="en-GB" sz="1500" dirty="0"/>
              <a:t>M1: Correctly standardised 29</a:t>
            </a:r>
          </a:p>
        </p:txBody>
      </p:sp>
      <p:sp>
        <p:nvSpPr>
          <p:cNvPr id="24" name="Rectangle: Rounded Corners 26">
            <a:extLst>
              <a:ext uri="{FF2B5EF4-FFF2-40B4-BE49-F238E27FC236}">
                <a16:creationId xmlns:a16="http://schemas.microsoft.com/office/drawing/2014/main" id="{7AED4CA2-76F5-59B4-BF82-A28D6F706293}"/>
              </a:ext>
            </a:extLst>
          </p:cNvPr>
          <p:cNvSpPr/>
          <p:nvPr/>
        </p:nvSpPr>
        <p:spPr>
          <a:xfrm>
            <a:off x="9888710" y="2943685"/>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5" name="TextBox 24">
            <a:extLst>
              <a:ext uri="{FF2B5EF4-FFF2-40B4-BE49-F238E27FC236}">
                <a16:creationId xmlns:a16="http://schemas.microsoft.com/office/drawing/2014/main" id="{D67FC6F8-A79B-CDFF-BC41-AD6AADDA72FF}"/>
              </a:ext>
            </a:extLst>
          </p:cNvPr>
          <p:cNvSpPr txBox="1"/>
          <p:nvPr/>
        </p:nvSpPr>
        <p:spPr>
          <a:xfrm>
            <a:off x="4078404" y="5855097"/>
            <a:ext cx="3532549" cy="323165"/>
          </a:xfrm>
          <a:prstGeom prst="rect">
            <a:avLst/>
          </a:prstGeom>
          <a:solidFill>
            <a:schemeClr val="tx2">
              <a:lumMod val="20000"/>
              <a:lumOff val="80000"/>
            </a:schemeClr>
          </a:solidFill>
        </p:spPr>
        <p:txBody>
          <a:bodyPr wrap="square" rtlCol="0">
            <a:spAutoFit/>
          </a:bodyPr>
          <a:lstStyle/>
          <a:p>
            <a:r>
              <a:rPr lang="en-GB" sz="1500" dirty="0"/>
              <a:t>M1: Solving their two linear equations</a:t>
            </a:r>
          </a:p>
        </p:txBody>
      </p:sp>
      <p:sp>
        <p:nvSpPr>
          <p:cNvPr id="26" name="Rectangle: Rounded Corners 26">
            <a:extLst>
              <a:ext uri="{FF2B5EF4-FFF2-40B4-BE49-F238E27FC236}">
                <a16:creationId xmlns:a16="http://schemas.microsoft.com/office/drawing/2014/main" id="{D6777872-A098-66B8-CD5C-83174653DC9B}"/>
              </a:ext>
            </a:extLst>
          </p:cNvPr>
          <p:cNvSpPr/>
          <p:nvPr/>
        </p:nvSpPr>
        <p:spPr>
          <a:xfrm>
            <a:off x="9511202" y="366777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7" name="TextBox 26">
            <a:extLst>
              <a:ext uri="{FF2B5EF4-FFF2-40B4-BE49-F238E27FC236}">
                <a16:creationId xmlns:a16="http://schemas.microsoft.com/office/drawing/2014/main" id="{E250CD39-ECE2-A3D6-C83A-18F45925E8AA}"/>
              </a:ext>
            </a:extLst>
          </p:cNvPr>
          <p:cNvSpPr txBox="1"/>
          <p:nvPr/>
        </p:nvSpPr>
        <p:spPr>
          <a:xfrm>
            <a:off x="7998899" y="4588094"/>
            <a:ext cx="3704905" cy="1015663"/>
          </a:xfrm>
          <a:prstGeom prst="rect">
            <a:avLst/>
          </a:prstGeom>
          <a:solidFill>
            <a:schemeClr val="accent2">
              <a:lumMod val="20000"/>
              <a:lumOff val="80000"/>
            </a:schemeClr>
          </a:solidFill>
        </p:spPr>
        <p:txBody>
          <a:bodyPr wrap="square" rtlCol="0">
            <a:spAutoFit/>
          </a:bodyPr>
          <a:lstStyle/>
          <a:p>
            <a:r>
              <a:rPr lang="en-GB" sz="1500" dirty="0"/>
              <a:t>A0: they have used </a:t>
            </a:r>
            <a:r>
              <a:rPr lang="en-GB" sz="1500" i="1" dirty="0"/>
              <a:t>z</a:t>
            </a:r>
            <a:r>
              <a:rPr lang="en-GB" sz="1500" dirty="0"/>
              <a:t> values of 0.524 and 1.28 but the first accuracy mark is withheld as we need to see at least one </a:t>
            </a:r>
            <a:r>
              <a:rPr lang="en-GB" sz="1500" i="1" dirty="0"/>
              <a:t>z</a:t>
            </a:r>
            <a:r>
              <a:rPr lang="en-GB" sz="1500" dirty="0"/>
              <a:t> value to 4 </a:t>
            </a:r>
            <a:r>
              <a:rPr lang="en-GB" sz="1500" dirty="0" err="1"/>
              <a:t>dp</a:t>
            </a:r>
            <a:r>
              <a:rPr lang="en-GB" sz="1500" dirty="0"/>
              <a:t> accuracy or better</a:t>
            </a:r>
          </a:p>
        </p:txBody>
      </p:sp>
      <p:sp>
        <p:nvSpPr>
          <p:cNvPr id="28" name="Rectangle: Rounded Corners 26">
            <a:extLst>
              <a:ext uri="{FF2B5EF4-FFF2-40B4-BE49-F238E27FC236}">
                <a16:creationId xmlns:a16="http://schemas.microsoft.com/office/drawing/2014/main" id="{1F971C1F-9BBD-ED3A-F4A4-256DA7C4CF66}"/>
              </a:ext>
            </a:extLst>
          </p:cNvPr>
          <p:cNvSpPr/>
          <p:nvPr/>
        </p:nvSpPr>
        <p:spPr>
          <a:xfrm>
            <a:off x="10260522" y="3586049"/>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9" name="TextBox 28">
            <a:extLst>
              <a:ext uri="{FF2B5EF4-FFF2-40B4-BE49-F238E27FC236}">
                <a16:creationId xmlns:a16="http://schemas.microsoft.com/office/drawing/2014/main" id="{B343A991-9C4E-CDEF-6BB3-954D0D48FC38}"/>
              </a:ext>
            </a:extLst>
          </p:cNvPr>
          <p:cNvSpPr txBox="1"/>
          <p:nvPr/>
        </p:nvSpPr>
        <p:spPr>
          <a:xfrm>
            <a:off x="7817683" y="5748624"/>
            <a:ext cx="2293878" cy="1015663"/>
          </a:xfrm>
          <a:prstGeom prst="rect">
            <a:avLst/>
          </a:prstGeom>
          <a:solidFill>
            <a:schemeClr val="tx2">
              <a:lumMod val="20000"/>
              <a:lumOff val="80000"/>
            </a:schemeClr>
          </a:solidFill>
        </p:spPr>
        <p:txBody>
          <a:bodyPr wrap="square" rtlCol="0">
            <a:spAutoFit/>
          </a:bodyPr>
          <a:lstStyle/>
          <a:p>
            <a:r>
              <a:rPr lang="en-GB" sz="1500" dirty="0"/>
              <a:t>A1: The answer for sigma comes from incorrect working, they truncated rather than rounded</a:t>
            </a:r>
          </a:p>
        </p:txBody>
      </p:sp>
      <p:sp>
        <p:nvSpPr>
          <p:cNvPr id="30" name="Rectangle: Rounded Corners 26">
            <a:extLst>
              <a:ext uri="{FF2B5EF4-FFF2-40B4-BE49-F238E27FC236}">
                <a16:creationId xmlns:a16="http://schemas.microsoft.com/office/drawing/2014/main" id="{D981C2EA-88D6-3C1B-47BB-F76F6DE290F6}"/>
              </a:ext>
            </a:extLst>
          </p:cNvPr>
          <p:cNvSpPr/>
          <p:nvPr/>
        </p:nvSpPr>
        <p:spPr>
          <a:xfrm>
            <a:off x="9957133" y="409498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31" name="Rectangle: Rounded Corners 6">
            <a:extLst>
              <a:ext uri="{FF2B5EF4-FFF2-40B4-BE49-F238E27FC236}">
                <a16:creationId xmlns:a16="http://schemas.microsoft.com/office/drawing/2014/main" id="{9BADA5A2-3DD0-0EA4-6748-22DA275A2911}"/>
              </a:ext>
            </a:extLst>
          </p:cNvPr>
          <p:cNvSpPr/>
          <p:nvPr/>
        </p:nvSpPr>
        <p:spPr>
          <a:xfrm>
            <a:off x="9490674" y="36349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4/5</a:t>
            </a:r>
          </a:p>
        </p:txBody>
      </p:sp>
      <p:sp>
        <p:nvSpPr>
          <p:cNvPr id="32" name="Rectangle: Rounded Corners 6">
            <a:extLst>
              <a:ext uri="{FF2B5EF4-FFF2-40B4-BE49-F238E27FC236}">
                <a16:creationId xmlns:a16="http://schemas.microsoft.com/office/drawing/2014/main" id="{5F380D82-1928-1BD6-B7C6-21B219CCF802}"/>
              </a:ext>
            </a:extLst>
          </p:cNvPr>
          <p:cNvSpPr/>
          <p:nvPr/>
        </p:nvSpPr>
        <p:spPr>
          <a:xfrm>
            <a:off x="10698422" y="582823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8/10</a:t>
            </a:r>
          </a:p>
        </p:txBody>
      </p:sp>
    </p:spTree>
    <p:extLst>
      <p:ext uri="{BB962C8B-B14F-4D97-AF65-F5344CB8AC3E}">
        <p14:creationId xmlns:p14="http://schemas.microsoft.com/office/powerpoint/2010/main" val="2763580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7"/>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29"/>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30"/>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1"/>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9" grpId="0" animBg="1"/>
      <p:bldP spid="10"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5 - Examiner Comments</a:t>
            </a:r>
          </a:p>
        </p:txBody>
      </p:sp>
      <p:sp>
        <p:nvSpPr>
          <p:cNvPr id="3" name="Rectangle: Rounded Corners 3">
            <a:hlinkClick r:id="rId2" action="ppaction://hlinksldjump"/>
            <a:extLst>
              <a:ext uri="{FF2B5EF4-FFF2-40B4-BE49-F238E27FC236}">
                <a16:creationId xmlns:a16="http://schemas.microsoft.com/office/drawing/2014/main" id="{755DEBAF-98CD-5F7F-62E6-929BE26DCE05}"/>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613BA5E4-D460-64F2-EBDA-C9A87F9FC523}"/>
                  </a:ext>
                </a:extLst>
              </p:cNvPr>
              <p:cNvSpPr txBox="1"/>
              <p:nvPr/>
            </p:nvSpPr>
            <p:spPr>
              <a:xfrm>
                <a:off x="815653" y="1695450"/>
                <a:ext cx="10125063" cy="4588307"/>
              </a:xfrm>
              <a:prstGeom prst="rect">
                <a:avLst/>
              </a:prstGeom>
              <a:noFill/>
            </p:spPr>
            <p:txBody>
              <a:bodyPr wrap="square" rtlCol="0">
                <a:spAutoFit/>
              </a:bodyPr>
              <a:lstStyle/>
              <a:p>
                <a:pPr>
                  <a:lnSpc>
                    <a:spcPct val="107000"/>
                  </a:lnSpc>
                  <a:spcAft>
                    <a:spcPts val="800"/>
                  </a:spcAft>
                </a:pPr>
                <a:r>
                  <a:rPr lang="en-GB" sz="1600" b="1" kern="100" dirty="0">
                    <a:effectLst/>
                    <a:latin typeface="Arial" panose="020B0604020202020204" pitchFamily="34" charset="0"/>
                    <a:ea typeface="Calibri" panose="020F0502020204030204" pitchFamily="34" charset="0"/>
                    <a:cs typeface="Times New Roman" panose="02020603050405020304" pitchFamily="18" charset="0"/>
                  </a:rPr>
                  <a:t>Part (b)</a:t>
                </a:r>
                <a:endParaRPr lang="en-GB" sz="16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Times New Roman" panose="02020603050405020304" pitchFamily="18" charset="0"/>
                  </a:rPr>
                  <a:t>Some candidates did not use correct mathematical language so did not achieve this mark </a:t>
                </a:r>
                <a:endParaRPr lang="en-GB"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Times New Roman" panose="02020603050405020304" pitchFamily="18" charset="0"/>
                  </a:rPr>
                  <a:t>Incorrect comments included “they are not affected by each other” or “the events are not mutually exclusive” </a:t>
                </a:r>
                <a:endParaRPr lang="en-GB"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b="1" kern="100" dirty="0">
                    <a:effectLst/>
                    <a:latin typeface="Arial" panose="020B0604020202020204" pitchFamily="34" charset="0"/>
                    <a:ea typeface="Calibri" panose="020F0502020204030204" pitchFamily="34" charset="0"/>
                    <a:cs typeface="Times New Roman" panose="02020603050405020304" pitchFamily="18" charset="0"/>
                  </a:rPr>
                  <a:t>Part (c)</a:t>
                </a:r>
                <a:endParaRPr lang="en-GB" sz="16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Times New Roman" panose="02020603050405020304" pitchFamily="18" charset="0"/>
                  </a:rPr>
                  <a:t>Some candidates made errors when trying to find P(</a:t>
                </a:r>
                <a:r>
                  <a:rPr lang="en-GB" sz="1600" i="1" kern="100" dirty="0">
                    <a:effectLst/>
                    <a:latin typeface="Arial" panose="020B0604020202020204" pitchFamily="34" charset="0"/>
                    <a:ea typeface="Calibri" panose="020F0502020204030204" pitchFamily="34" charset="0"/>
                    <a:cs typeface="Times New Roman" panose="02020603050405020304" pitchFamily="18" charset="0"/>
                  </a:rPr>
                  <a:t>T</a:t>
                </a:r>
                <a:r>
                  <a:rPr lang="en-GB" sz="1600" kern="100" dirty="0">
                    <a:effectLst/>
                    <a:latin typeface="Arial" panose="020B0604020202020204" pitchFamily="34" charset="0"/>
                    <a:ea typeface="Calibri" panose="020F0502020204030204" pitchFamily="34" charset="0"/>
                    <a:cs typeface="Times New Roman" panose="02020603050405020304" pitchFamily="18" charset="0"/>
                  </a:rPr>
                  <a:t> &lt; 300) either by using a continuity correction and finding P(</a:t>
                </a:r>
                <a:r>
                  <a:rPr lang="en-GB" sz="1600" i="1" kern="100" dirty="0">
                    <a:effectLst/>
                    <a:latin typeface="Arial" panose="020B0604020202020204" pitchFamily="34" charset="0"/>
                    <a:ea typeface="Calibri" panose="020F0502020204030204" pitchFamily="34" charset="0"/>
                    <a:cs typeface="Times New Roman" panose="02020603050405020304" pitchFamily="18" charset="0"/>
                  </a:rPr>
                  <a:t>T</a:t>
                </a:r>
                <a:r>
                  <a:rPr lang="en-GB" sz="1600" kern="100" dirty="0">
                    <a:effectLst/>
                    <a:latin typeface="Arial" panose="020B0604020202020204" pitchFamily="34" charset="0"/>
                    <a:ea typeface="Calibri" panose="020F0502020204030204" pitchFamily="34" charset="0"/>
                    <a:cs typeface="Times New Roman" panose="02020603050405020304" pitchFamily="18" charset="0"/>
                  </a:rPr>
                  <a:t> &lt; 299.5) or failing to convert minutes to seconds and trying to find P(</a:t>
                </a:r>
                <a:r>
                  <a:rPr lang="en-GB" sz="1600" i="1" kern="100" dirty="0">
                    <a:effectLst/>
                    <a:latin typeface="Arial" panose="020B0604020202020204" pitchFamily="34" charset="0"/>
                    <a:ea typeface="Calibri" panose="020F0502020204030204" pitchFamily="34" charset="0"/>
                    <a:cs typeface="Times New Roman" panose="02020603050405020304" pitchFamily="18" charset="0"/>
                  </a:rPr>
                  <a:t>T</a:t>
                </a:r>
                <a:r>
                  <a:rPr lang="en-GB" sz="1600" kern="100" dirty="0">
                    <a:effectLst/>
                    <a:latin typeface="Arial" panose="020B0604020202020204" pitchFamily="34" charset="0"/>
                    <a:ea typeface="Calibri" panose="020F0502020204030204" pitchFamily="34" charset="0"/>
                    <a:cs typeface="Times New Roman" panose="02020603050405020304" pitchFamily="18" charset="0"/>
                  </a:rPr>
                  <a:t> &lt; 5)</a:t>
                </a:r>
                <a:endParaRPr lang="en-GB"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b="1" kern="100" dirty="0">
                    <a:effectLst/>
                    <a:latin typeface="Arial" panose="020B0604020202020204" pitchFamily="34" charset="0"/>
                    <a:ea typeface="Calibri" panose="020F0502020204030204" pitchFamily="34" charset="0"/>
                    <a:cs typeface="Times New Roman" panose="02020603050405020304" pitchFamily="18" charset="0"/>
                  </a:rPr>
                  <a:t>Part (d)</a:t>
                </a:r>
                <a:endParaRPr lang="en-GB" sz="16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Times New Roman" panose="02020603050405020304" pitchFamily="18" charset="0"/>
                  </a:rPr>
                  <a:t>Most students could start the problem and write down a pair of linear equations in </a:t>
                </a:r>
                <a14:m>
                  <m:oMath xmlns:m="http://schemas.openxmlformats.org/officeDocument/2006/math">
                    <m:r>
                      <a:rPr lang="en-GB" sz="1600" i="1" kern="100" smtClean="0">
                        <a:effectLst/>
                        <a:latin typeface="Cambria Math" panose="02040503050406030204" pitchFamily="18" charset="0"/>
                        <a:ea typeface="Cambria Math" panose="02040503050406030204" pitchFamily="18" charset="0"/>
                        <a:cs typeface="Times New Roman" panose="02020603050405020304" pitchFamily="18" charset="0"/>
                      </a:rPr>
                      <m:t>𝜇</m:t>
                    </m:r>
                    <m:r>
                      <a:rPr lang="en-GB" sz="1600" b="0" i="1" kern="100" smtClean="0">
                        <a:effectLst/>
                        <a:latin typeface="Cambria Math" panose="02040503050406030204" pitchFamily="18" charset="0"/>
                        <a:ea typeface="Cambria Math" panose="02040503050406030204" pitchFamily="18" charset="0"/>
                        <a:cs typeface="Times New Roman" panose="02020603050405020304" pitchFamily="18" charset="0"/>
                      </a:rPr>
                      <m:t> </m:t>
                    </m:r>
                  </m:oMath>
                </a14:m>
                <a:r>
                  <a:rPr lang="en-GB" sz="1600" kern="100" dirty="0">
                    <a:effectLst/>
                    <a:latin typeface="Arial" panose="020B0604020202020204" pitchFamily="34" charset="0"/>
                    <a:ea typeface="Calibri" panose="020F0502020204030204" pitchFamily="34" charset="0"/>
                    <a:cs typeface="Times New Roman" panose="02020603050405020304" pitchFamily="18" charset="0"/>
                  </a:rPr>
                  <a:t>and </a:t>
                </a:r>
                <a14:m>
                  <m:oMath xmlns:m="http://schemas.openxmlformats.org/officeDocument/2006/math">
                    <m:r>
                      <a:rPr lang="en-GB" sz="1600" i="1" kern="100" smtClean="0">
                        <a:effectLst/>
                        <a:latin typeface="Cambria Math" panose="02040503050406030204" pitchFamily="18" charset="0"/>
                        <a:ea typeface="Cambria Math" panose="02040503050406030204" pitchFamily="18" charset="0"/>
                        <a:cs typeface="Times New Roman" panose="02020603050405020304" pitchFamily="18" charset="0"/>
                      </a:rPr>
                      <m:t>𝜎</m:t>
                    </m:r>
                  </m:oMath>
                </a14:m>
                <a:r>
                  <a:rPr lang="en-GB" sz="1600" kern="100" dirty="0">
                    <a:effectLst/>
                    <a:latin typeface="Arial" panose="020B0604020202020204" pitchFamily="34" charset="0"/>
                    <a:ea typeface="Calibri" panose="020F0502020204030204" pitchFamily="34" charset="0"/>
                    <a:cs typeface="Times New Roman" panose="02020603050405020304" pitchFamily="18" charset="0"/>
                  </a:rPr>
                  <a:t> with suitable values of </a:t>
                </a:r>
                <a:r>
                  <a:rPr lang="en-GB" sz="1600" i="1" kern="100" dirty="0">
                    <a:effectLst/>
                    <a:latin typeface="Arial" panose="020B0604020202020204" pitchFamily="34" charset="0"/>
                    <a:ea typeface="Calibri" panose="020F0502020204030204" pitchFamily="34" charset="0"/>
                    <a:cs typeface="Times New Roman" panose="02020603050405020304" pitchFamily="18" charset="0"/>
                  </a:rPr>
                  <a:t>z</a:t>
                </a:r>
                <a:r>
                  <a:rPr lang="en-GB" sz="16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GB"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Times New Roman" panose="02020603050405020304" pitchFamily="18" charset="0"/>
                  </a:rPr>
                  <a:t>If students use their calculators instead of the tables, then they should use an equivalent degree of accuracy which in this case, for finding the </a:t>
                </a:r>
                <a:r>
                  <a:rPr lang="en-GB" sz="1600" i="1" kern="100" dirty="0">
                    <a:effectLst/>
                    <a:latin typeface="Arial" panose="020B0604020202020204" pitchFamily="34" charset="0"/>
                    <a:ea typeface="Calibri" panose="020F0502020204030204" pitchFamily="34" charset="0"/>
                    <a:cs typeface="Times New Roman" panose="02020603050405020304" pitchFamily="18" charset="0"/>
                  </a:rPr>
                  <a:t>z</a:t>
                </a:r>
                <a:r>
                  <a:rPr lang="en-GB" sz="1600" kern="100" dirty="0">
                    <a:effectLst/>
                    <a:latin typeface="Arial" panose="020B0604020202020204" pitchFamily="34" charset="0"/>
                    <a:ea typeface="Calibri" panose="020F0502020204030204" pitchFamily="34" charset="0"/>
                    <a:cs typeface="Times New Roman" panose="02020603050405020304" pitchFamily="18" charset="0"/>
                  </a:rPr>
                  <a:t> values, was 4 decimal places.  Some failed to do this and were not awarded of the accuracy marks </a:t>
                </a:r>
                <a:endParaRPr lang="en-GB"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Times New Roman" panose="02020603050405020304" pitchFamily="18" charset="0"/>
                  </a:rPr>
                  <a:t>A common error was missing the minus sign on the </a:t>
                </a:r>
                <a:r>
                  <a:rPr lang="en-GB" sz="1600" i="1" kern="100" dirty="0">
                    <a:effectLst/>
                    <a:latin typeface="Arial" panose="020B0604020202020204" pitchFamily="34" charset="0"/>
                    <a:ea typeface="Calibri" panose="020F0502020204030204" pitchFamily="34" charset="0"/>
                    <a:cs typeface="Times New Roman" panose="02020603050405020304" pitchFamily="18" charset="0"/>
                  </a:rPr>
                  <a:t>z</a:t>
                </a:r>
                <a:r>
                  <a:rPr lang="en-GB" sz="1600" kern="100" dirty="0">
                    <a:effectLst/>
                    <a:latin typeface="Arial" panose="020B0604020202020204" pitchFamily="34" charset="0"/>
                    <a:ea typeface="Calibri" panose="020F0502020204030204" pitchFamily="34" charset="0"/>
                    <a:cs typeface="Times New Roman" panose="02020603050405020304" pitchFamily="18" charset="0"/>
                  </a:rPr>
                  <a:t> value for the lower tail</a:t>
                </a:r>
                <a:endParaRPr lang="en-GB"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p:sp>
            <p:nvSpPr>
              <p:cNvPr id="4" name="TextBox 3">
                <a:extLst>
                  <a:ext uri="{FF2B5EF4-FFF2-40B4-BE49-F238E27FC236}">
                    <a16:creationId xmlns:a16="http://schemas.microsoft.com/office/drawing/2014/main" id="{613BA5E4-D460-64F2-EBDA-C9A87F9FC523}"/>
                  </a:ext>
                </a:extLst>
              </p:cNvPr>
              <p:cNvSpPr txBox="1">
                <a:spLocks noRot="1" noChangeAspect="1" noMove="1" noResize="1" noEditPoints="1" noAdjustHandles="1" noChangeArrowheads="1" noChangeShapeType="1" noTextEdit="1"/>
              </p:cNvSpPr>
              <p:nvPr/>
            </p:nvSpPr>
            <p:spPr>
              <a:xfrm>
                <a:off x="815653" y="1695450"/>
                <a:ext cx="10125063" cy="4588307"/>
              </a:xfrm>
              <a:prstGeom prst="rect">
                <a:avLst/>
              </a:prstGeom>
              <a:blipFill>
                <a:blip r:embed="rId3"/>
                <a:stretch>
                  <a:fillRect l="-361" t="-398" b="-664"/>
                </a:stretch>
              </a:blipFill>
            </p:spPr>
            <p:txBody>
              <a:bodyPr/>
              <a:lstStyle/>
              <a:p>
                <a:r>
                  <a:rPr lang="en-GB">
                    <a:noFill/>
                  </a:rPr>
                  <a:t> </a:t>
                </a:r>
              </a:p>
            </p:txBody>
          </p:sp>
        </mc:Fallback>
      </mc:AlternateContent>
      <p:sp>
        <p:nvSpPr>
          <p:cNvPr id="5" name="Rectangle: Rounded Corners 4">
            <a:hlinkClick r:id="rId4"/>
            <a:extLst>
              <a:ext uri="{FF2B5EF4-FFF2-40B4-BE49-F238E27FC236}">
                <a16:creationId xmlns:a16="http://schemas.microsoft.com/office/drawing/2014/main" id="{5C93A4A4-A146-EAC1-96F0-C59915CF32C7}"/>
              </a:ext>
            </a:extLst>
          </p:cNvPr>
          <p:cNvSpPr/>
          <p:nvPr/>
        </p:nvSpPr>
        <p:spPr>
          <a:xfrm>
            <a:off x="10239062" y="629833"/>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21676861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5 - Key Takeaways</a:t>
            </a:r>
          </a:p>
        </p:txBody>
      </p:sp>
      <p:sp>
        <p:nvSpPr>
          <p:cNvPr id="3" name="Rectangle: Rounded Corners 3">
            <a:hlinkClick r:id="rId2" action="ppaction://hlinksldjump"/>
            <a:extLst>
              <a:ext uri="{FF2B5EF4-FFF2-40B4-BE49-F238E27FC236}">
                <a16:creationId xmlns:a16="http://schemas.microsoft.com/office/drawing/2014/main" id="{755DEBAF-98CD-5F7F-62E6-929BE26DCE05}"/>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4" name="TextBox 3">
            <a:extLst>
              <a:ext uri="{FF2B5EF4-FFF2-40B4-BE49-F238E27FC236}">
                <a16:creationId xmlns:a16="http://schemas.microsoft.com/office/drawing/2014/main" id="{59198CFF-1448-3CCA-E18D-0A73CF69C612}"/>
              </a:ext>
            </a:extLst>
          </p:cNvPr>
          <p:cNvSpPr txBox="1"/>
          <p:nvPr/>
        </p:nvSpPr>
        <p:spPr>
          <a:xfrm>
            <a:off x="815653" y="1695450"/>
            <a:ext cx="10125063" cy="1365438"/>
          </a:xfrm>
          <a:prstGeom prst="rect">
            <a:avLst/>
          </a:prstGeom>
          <a:noFill/>
        </p:spPr>
        <p:txBody>
          <a:bodyPr wrap="square" rtlCol="0">
            <a:spAutoFit/>
          </a:bodyPr>
          <a:lstStyle/>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It is important that students know the definitions of key mathematical terms and not just associated calculations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Students should use an equivalent degree of accuracy when using a calculator instead of the tables in the formula booklet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3596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5  - Performance Data</a:t>
            </a:r>
          </a:p>
        </p:txBody>
      </p:sp>
      <p:sp>
        <p:nvSpPr>
          <p:cNvPr id="3" name="Rectangle: Rounded Corners 3">
            <a:hlinkClick r:id="rId2" action="ppaction://hlinksldjump"/>
            <a:extLst>
              <a:ext uri="{FF2B5EF4-FFF2-40B4-BE49-F238E27FC236}">
                <a16:creationId xmlns:a16="http://schemas.microsoft.com/office/drawing/2014/main" id="{A81B9996-3890-28EB-E8F1-21F2FCD5C6C9}"/>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descr="A graph with blue bars&#10;&#10;Description automatically generated">
            <a:extLst>
              <a:ext uri="{FF2B5EF4-FFF2-40B4-BE49-F238E27FC236}">
                <a16:creationId xmlns:a16="http://schemas.microsoft.com/office/drawing/2014/main" id="{159C72CB-C14E-B3F7-4B1A-6CFC214BFA3F}"/>
              </a:ext>
            </a:extLst>
          </p:cNvPr>
          <p:cNvPicPr>
            <a:picLocks noChangeAspect="1"/>
          </p:cNvPicPr>
          <p:nvPr/>
        </p:nvPicPr>
        <p:blipFill>
          <a:blip r:embed="rId3"/>
          <a:stretch>
            <a:fillRect/>
          </a:stretch>
        </p:blipFill>
        <p:spPr>
          <a:xfrm>
            <a:off x="3225800" y="1955800"/>
            <a:ext cx="5740400" cy="2946400"/>
          </a:xfrm>
          <a:prstGeom prst="rect">
            <a:avLst/>
          </a:prstGeom>
          <a:ln w="25400">
            <a:solidFill>
              <a:schemeClr val="tx2"/>
            </a:solidFill>
          </a:ln>
        </p:spPr>
      </p:pic>
      <p:graphicFrame>
        <p:nvGraphicFramePr>
          <p:cNvPr id="7" name="Table 6">
            <a:extLst>
              <a:ext uri="{FF2B5EF4-FFF2-40B4-BE49-F238E27FC236}">
                <a16:creationId xmlns:a16="http://schemas.microsoft.com/office/drawing/2014/main" id="{C614A7AA-1BCC-8E4B-5CA8-80DBC8459EC9}"/>
              </a:ext>
            </a:extLst>
          </p:cNvPr>
          <p:cNvGraphicFramePr>
            <a:graphicFrameLocks noGrp="1"/>
          </p:cNvGraphicFramePr>
          <p:nvPr>
            <p:extLst>
              <p:ext uri="{D42A27DB-BD31-4B8C-83A1-F6EECF244321}">
                <p14:modId xmlns:p14="http://schemas.microsoft.com/office/powerpoint/2010/main" val="199462846"/>
              </p:ext>
            </p:extLst>
          </p:nvPr>
        </p:nvGraphicFramePr>
        <p:xfrm>
          <a:off x="2054226" y="5287966"/>
          <a:ext cx="8083548" cy="949325"/>
        </p:xfrm>
        <a:graphic>
          <a:graphicData uri="http://schemas.openxmlformats.org/drawingml/2006/table">
            <a:tbl>
              <a:tblPr/>
              <a:tblGrid>
                <a:gridCol w="896616">
                  <a:extLst>
                    <a:ext uri="{9D8B030D-6E8A-4147-A177-3AD203B41FA5}">
                      <a16:colId xmlns:a16="http://schemas.microsoft.com/office/drawing/2014/main" val="2278912728"/>
                    </a:ext>
                  </a:extLst>
                </a:gridCol>
                <a:gridCol w="798548">
                  <a:extLst>
                    <a:ext uri="{9D8B030D-6E8A-4147-A177-3AD203B41FA5}">
                      <a16:colId xmlns:a16="http://schemas.microsoft.com/office/drawing/2014/main" val="212606832"/>
                    </a:ext>
                  </a:extLst>
                </a:gridCol>
                <a:gridCol w="798548">
                  <a:extLst>
                    <a:ext uri="{9D8B030D-6E8A-4147-A177-3AD203B41FA5}">
                      <a16:colId xmlns:a16="http://schemas.microsoft.com/office/drawing/2014/main" val="297915923"/>
                    </a:ext>
                  </a:extLst>
                </a:gridCol>
                <a:gridCol w="798548">
                  <a:extLst>
                    <a:ext uri="{9D8B030D-6E8A-4147-A177-3AD203B41FA5}">
                      <a16:colId xmlns:a16="http://schemas.microsoft.com/office/drawing/2014/main" val="1702421530"/>
                    </a:ext>
                  </a:extLst>
                </a:gridCol>
                <a:gridCol w="798548">
                  <a:extLst>
                    <a:ext uri="{9D8B030D-6E8A-4147-A177-3AD203B41FA5}">
                      <a16:colId xmlns:a16="http://schemas.microsoft.com/office/drawing/2014/main" val="4279206524"/>
                    </a:ext>
                  </a:extLst>
                </a:gridCol>
                <a:gridCol w="798548">
                  <a:extLst>
                    <a:ext uri="{9D8B030D-6E8A-4147-A177-3AD203B41FA5}">
                      <a16:colId xmlns:a16="http://schemas.microsoft.com/office/drawing/2014/main" val="1228072548"/>
                    </a:ext>
                  </a:extLst>
                </a:gridCol>
                <a:gridCol w="798548">
                  <a:extLst>
                    <a:ext uri="{9D8B030D-6E8A-4147-A177-3AD203B41FA5}">
                      <a16:colId xmlns:a16="http://schemas.microsoft.com/office/drawing/2014/main" val="1938147732"/>
                    </a:ext>
                  </a:extLst>
                </a:gridCol>
                <a:gridCol w="798548">
                  <a:extLst>
                    <a:ext uri="{9D8B030D-6E8A-4147-A177-3AD203B41FA5}">
                      <a16:colId xmlns:a16="http://schemas.microsoft.com/office/drawing/2014/main" val="1570164149"/>
                    </a:ext>
                  </a:extLst>
                </a:gridCol>
                <a:gridCol w="798548">
                  <a:extLst>
                    <a:ext uri="{9D8B030D-6E8A-4147-A177-3AD203B41FA5}">
                      <a16:colId xmlns:a16="http://schemas.microsoft.com/office/drawing/2014/main" val="65845629"/>
                    </a:ext>
                  </a:extLst>
                </a:gridCol>
                <a:gridCol w="798548">
                  <a:extLst>
                    <a:ext uri="{9D8B030D-6E8A-4147-A177-3AD203B41FA5}">
                      <a16:colId xmlns:a16="http://schemas.microsoft.com/office/drawing/2014/main" val="454738312"/>
                    </a:ext>
                  </a:extLst>
                </a:gridCol>
              </a:tblGrid>
              <a:tr h="241300">
                <a:tc rowSpan="2">
                  <a:txBody>
                    <a:bodyPr/>
                    <a:lstStyle/>
                    <a:p>
                      <a:pPr algn="ctr" fontAlgn="ctr"/>
                      <a:r>
                        <a:rPr lang="en-GB" sz="1500" b="1" i="0" u="none" strike="noStrike">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966872593"/>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752044648"/>
                  </a:ext>
                </a:extLst>
              </a:tr>
              <a:tr h="241300">
                <a:tc>
                  <a:txBody>
                    <a:bodyPr/>
                    <a:lstStyle/>
                    <a:p>
                      <a:pPr algn="ctr" fontAlgn="b"/>
                      <a:r>
                        <a:rPr lang="en-GB" sz="1500" b="0" i="0" u="none" strike="noStrike">
                          <a:solidFill>
                            <a:srgbClr val="000000"/>
                          </a:solidFill>
                          <a:effectLst/>
                          <a:latin typeface="Arial" panose="020B0604020202020204" pitchFamily="34" charset="0"/>
                        </a:rPr>
                        <a:t>6.17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62%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9.47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8.47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6.79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4.73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2.89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1.37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0.38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43828278"/>
                  </a:ext>
                </a:extLst>
              </a:tr>
            </a:tbl>
          </a:graphicData>
        </a:graphic>
      </p:graphicFrame>
    </p:spTree>
    <p:extLst>
      <p:ext uri="{BB962C8B-B14F-4D97-AF65-F5344CB8AC3E}">
        <p14:creationId xmlns:p14="http://schemas.microsoft.com/office/powerpoint/2010/main" val="7430236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6241D-3E48-11C2-70D9-678CFB983CC3}"/>
              </a:ext>
            </a:extLst>
          </p:cNvPr>
          <p:cNvSpPr>
            <a:spLocks noGrp="1"/>
          </p:cNvSpPr>
          <p:nvPr>
            <p:ph type="title"/>
          </p:nvPr>
        </p:nvSpPr>
        <p:spPr/>
        <p:txBody>
          <a:bodyPr/>
          <a:lstStyle/>
          <a:p>
            <a:r>
              <a:rPr lang="en-US" dirty="0"/>
              <a:t>9MA0-31</a:t>
            </a:r>
            <a:br>
              <a:rPr lang="en-US" dirty="0"/>
            </a:br>
            <a:r>
              <a:rPr lang="en-US" dirty="0"/>
              <a:t>Question 6</a:t>
            </a:r>
          </a:p>
        </p:txBody>
      </p:sp>
    </p:spTree>
    <p:extLst>
      <p:ext uri="{BB962C8B-B14F-4D97-AF65-F5344CB8AC3E}">
        <p14:creationId xmlns:p14="http://schemas.microsoft.com/office/powerpoint/2010/main" val="1077269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9">
            <a:extLst>
              <a:ext uri="{FF2B5EF4-FFF2-40B4-BE49-F238E27FC236}">
                <a16:creationId xmlns:a16="http://schemas.microsoft.com/office/drawing/2014/main" id="{FA9648A0-34A0-A48F-049E-3692033A9BEF}"/>
              </a:ext>
            </a:extLst>
          </p:cNvPr>
          <p:cNvSpPr txBox="1">
            <a:spLocks/>
          </p:cNvSpPr>
          <p:nvPr/>
        </p:nvSpPr>
        <p:spPr>
          <a:xfrm>
            <a:off x="944240" y="343825"/>
            <a:ext cx="10699007" cy="1122300"/>
          </a:xfrm>
          <a:prstGeom prst="rect">
            <a:avLst/>
          </a:prstGeom>
          <a:solidFill>
            <a:schemeClr val="bg1"/>
          </a:solidFill>
        </p:spPr>
        <p:txBody>
          <a:bodyPr spcFirstLastPara="1" vert="horz" wrap="square" lIns="91425" tIns="91425" rIns="91425" bIns="91425" rtlCol="0" anchor="ctr" anchorCtr="0">
            <a:noAutofit/>
          </a:bodyPr>
          <a:lstStyle>
            <a:lvl1pPr lvl="0" algn="l" defTabSz="914400" rtl="0" eaLnBrk="1" latinLnBrk="0" hangingPunct="1">
              <a:lnSpc>
                <a:spcPct val="90000"/>
              </a:lnSpc>
              <a:spcBef>
                <a:spcPts val="0"/>
              </a:spcBef>
              <a:spcAft>
                <a:spcPts val="0"/>
              </a:spcAft>
              <a:buSzPts val="3600"/>
              <a:buNone/>
              <a:defRPr sz="3200" b="0" i="0" kern="120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GB"/>
              <a:t>About this presentation</a:t>
            </a:r>
            <a:endParaRPr lang="en-GB" dirty="0"/>
          </a:p>
        </p:txBody>
      </p:sp>
      <p:sp>
        <p:nvSpPr>
          <p:cNvPr id="6" name="Text Placeholder 2">
            <a:extLst>
              <a:ext uri="{FF2B5EF4-FFF2-40B4-BE49-F238E27FC236}">
                <a16:creationId xmlns:a16="http://schemas.microsoft.com/office/drawing/2014/main" id="{9053D151-1B7E-72BA-E813-CE2860623B67}"/>
              </a:ext>
            </a:extLst>
          </p:cNvPr>
          <p:cNvSpPr txBox="1">
            <a:spLocks/>
          </p:cNvSpPr>
          <p:nvPr/>
        </p:nvSpPr>
        <p:spPr>
          <a:xfrm>
            <a:off x="815653" y="1466125"/>
            <a:ext cx="8575997" cy="4534560"/>
          </a:xfrm>
          <a:prstGeom prst="rect">
            <a:avLst/>
          </a:prstGeom>
          <a:solidFill>
            <a:schemeClr val="bg1"/>
          </a:solidFill>
        </p:spPr>
        <p:txBody>
          <a:bodyPr spcFirstLastPara="1" vert="horz" wrap="square" lIns="91425" tIns="91425" rIns="91425" bIns="91425" rtlCol="0" anchor="t" anchorCtr="0">
            <a:noAutofit/>
          </a:bodyPr>
          <a:lstStyle>
            <a:lvl1pPr marL="9525" lvl="0" indent="0" defTabSz="914400">
              <a:lnSpc>
                <a:spcPct val="110000"/>
              </a:lnSpc>
              <a:spcBef>
                <a:spcPts val="0"/>
              </a:spcBef>
              <a:spcAft>
                <a:spcPts val="600"/>
              </a:spcAft>
              <a:buClr>
                <a:schemeClr val="tx1"/>
              </a:buClr>
              <a:buSzPct val="125000"/>
              <a:buFontTx/>
              <a:buNone/>
              <a:tabLst/>
              <a:defRPr sz="1600" b="0" i="0">
                <a:latin typeface="Arial" panose="020B0604020202020204" pitchFamily="34" charset="0"/>
                <a:ea typeface="Open Sans" panose="020B0606030504020204" pitchFamily="34" charset="0"/>
                <a:cs typeface="Arial" panose="020B0604020202020204" pitchFamily="34" charset="0"/>
              </a:defRPr>
            </a:lvl1pPr>
            <a:lvl2pPr marL="914400" lvl="1" indent="-304800" defTabSz="914400">
              <a:lnSpc>
                <a:spcPct val="110000"/>
              </a:lnSpc>
              <a:spcBef>
                <a:spcPts val="1600"/>
              </a:spcBef>
              <a:spcAft>
                <a:spcPts val="0"/>
              </a:spcAft>
              <a:buSzPts val="1200"/>
              <a:buFont typeface="Arial" panose="020B0604020202020204" pitchFamily="34" charset="0"/>
              <a:buChar char="○"/>
              <a:defRPr sz="1400">
                <a:latin typeface="Arial" panose="020B0604020202020204" pitchFamily="34" charset="0"/>
                <a:cs typeface="Arial" panose="020B0604020202020204" pitchFamily="34" charset="0"/>
              </a:defRPr>
            </a:lvl2pPr>
            <a:lvl3pPr marL="1371600" lvl="2" indent="-304800" defTabSz="914400">
              <a:lnSpc>
                <a:spcPct val="110000"/>
              </a:lnSpc>
              <a:spcBef>
                <a:spcPts val="1600"/>
              </a:spcBef>
              <a:spcAft>
                <a:spcPts val="0"/>
              </a:spcAft>
              <a:buSzPts val="1200"/>
              <a:buFont typeface="Arial" panose="020B0604020202020204" pitchFamily="34" charset="0"/>
              <a:buChar char="■"/>
              <a:defRPr sz="1200">
                <a:latin typeface="Arial" panose="020B0604020202020204" pitchFamily="34" charset="0"/>
                <a:cs typeface="Arial" panose="020B0604020202020204" pitchFamily="34" charset="0"/>
              </a:defRPr>
            </a:lvl3pPr>
            <a:lvl4pPr marL="1828800" lvl="3" indent="-304800" defTabSz="914400">
              <a:lnSpc>
                <a:spcPct val="90000"/>
              </a:lnSpc>
              <a:spcBef>
                <a:spcPts val="1600"/>
              </a:spcBef>
              <a:spcAft>
                <a:spcPts val="0"/>
              </a:spcAft>
              <a:buSzPts val="1200"/>
              <a:buFont typeface="Arial" panose="020B0604020202020204" pitchFamily="34" charset="0"/>
              <a:buChar char="●"/>
            </a:lvl4pPr>
            <a:lvl5pPr marL="2286000" lvl="4" indent="-304800" defTabSz="914400">
              <a:lnSpc>
                <a:spcPct val="90000"/>
              </a:lnSpc>
              <a:spcBef>
                <a:spcPts val="1600"/>
              </a:spcBef>
              <a:spcAft>
                <a:spcPts val="0"/>
              </a:spcAft>
              <a:buSzPts val="1200"/>
              <a:buFont typeface="Arial" panose="020B0604020202020204" pitchFamily="34" charset="0"/>
              <a:buChar char="○"/>
            </a:lvl5pPr>
            <a:lvl6pPr marL="2743200" lvl="5" indent="-304800" defTabSz="914400">
              <a:lnSpc>
                <a:spcPct val="90000"/>
              </a:lnSpc>
              <a:spcBef>
                <a:spcPts val="1600"/>
              </a:spcBef>
              <a:spcAft>
                <a:spcPts val="0"/>
              </a:spcAft>
              <a:buSzPts val="1200"/>
              <a:buFont typeface="Arial" panose="020B0604020202020204" pitchFamily="34" charset="0"/>
              <a:buChar char="■"/>
            </a:lvl6pPr>
            <a:lvl7pPr marL="3200400" lvl="6" indent="-304800" defTabSz="914400">
              <a:lnSpc>
                <a:spcPct val="90000"/>
              </a:lnSpc>
              <a:spcBef>
                <a:spcPts val="1600"/>
              </a:spcBef>
              <a:spcAft>
                <a:spcPts val="0"/>
              </a:spcAft>
              <a:buSzPts val="1200"/>
              <a:buFont typeface="Arial" panose="020B0604020202020204" pitchFamily="34" charset="0"/>
              <a:buChar char="●"/>
            </a:lvl7pPr>
            <a:lvl8pPr marL="3657600" lvl="7" indent="-304800" defTabSz="914400">
              <a:lnSpc>
                <a:spcPct val="90000"/>
              </a:lnSpc>
              <a:spcBef>
                <a:spcPts val="1600"/>
              </a:spcBef>
              <a:spcAft>
                <a:spcPts val="0"/>
              </a:spcAft>
              <a:buSzPts val="1200"/>
              <a:buFont typeface="Arial" panose="020B0604020202020204" pitchFamily="34" charset="0"/>
              <a:buChar char="○"/>
            </a:lvl8pPr>
            <a:lvl9pPr marL="4114800" lvl="8" indent="-304800" defTabSz="914400">
              <a:lnSpc>
                <a:spcPct val="90000"/>
              </a:lnSpc>
              <a:spcBef>
                <a:spcPts val="1600"/>
              </a:spcBef>
              <a:spcAft>
                <a:spcPts val="1600"/>
              </a:spcAft>
              <a:buSzPts val="1200"/>
              <a:buFont typeface="Arial" panose="020B0604020202020204" pitchFamily="34" charset="0"/>
              <a:buChar char="■"/>
            </a:lvl9pPr>
          </a:lstStyle>
          <a:p>
            <a:r>
              <a:rPr lang="en-GB" dirty="0"/>
              <a:t>For each question exemplified there is:</a:t>
            </a:r>
          </a:p>
          <a:p>
            <a:pPr lvl="1"/>
            <a:r>
              <a:rPr lang="en-GB" sz="1600" dirty="0"/>
              <a:t>the question with 3 unmarked student responses </a:t>
            </a:r>
          </a:p>
          <a:p>
            <a:pPr lvl="1"/>
            <a:r>
              <a:rPr lang="en-GB" sz="1600" dirty="0"/>
              <a:t>the question and mark scheme</a:t>
            </a:r>
          </a:p>
          <a:p>
            <a:pPr lvl="1"/>
            <a:r>
              <a:rPr lang="en-GB" sz="1600" dirty="0"/>
              <a:t>annotated student responses showing what marks were given, where and if necessary, detail on why the mark was given/not given</a:t>
            </a:r>
          </a:p>
          <a:p>
            <a:pPr lvl="1"/>
            <a:r>
              <a:rPr lang="en-GB" sz="1600" dirty="0"/>
              <a:t>summarised examiner comments on common misconceptions, common errors and less successful methods</a:t>
            </a:r>
          </a:p>
          <a:p>
            <a:pPr lvl="1"/>
            <a:r>
              <a:rPr lang="en-GB" sz="1600" dirty="0"/>
              <a:t>key takeaways for each question</a:t>
            </a:r>
          </a:p>
          <a:p>
            <a:pPr lvl="1"/>
            <a:r>
              <a:rPr lang="en-GB" sz="1600" dirty="0"/>
              <a:t>performance data and examiner report.</a:t>
            </a:r>
          </a:p>
          <a:p>
            <a:pPr lvl="1"/>
            <a:endParaRPr lang="en-GB" sz="1600" dirty="0"/>
          </a:p>
          <a:p>
            <a:r>
              <a:rPr lang="en-GB" dirty="0"/>
              <a:t>Use this icon to return to the Contents page</a:t>
            </a:r>
          </a:p>
          <a:p>
            <a:r>
              <a:rPr lang="en-GB" dirty="0"/>
              <a:t>The Examiner comments are key points summarised from the Examiner report. To access the full Examiner report, click on this icon.</a:t>
            </a:r>
          </a:p>
        </p:txBody>
      </p:sp>
      <p:sp>
        <p:nvSpPr>
          <p:cNvPr id="7" name="Rectangle: Rounded Corners 6">
            <a:hlinkClick r:id="rId2" action="ppaction://hlinksldjump"/>
            <a:extLst>
              <a:ext uri="{FF2B5EF4-FFF2-40B4-BE49-F238E27FC236}">
                <a16:creationId xmlns:a16="http://schemas.microsoft.com/office/drawing/2014/main" id="{6E8694D7-B8F6-737A-F88D-ED485A4CCD0A}"/>
              </a:ext>
            </a:extLst>
          </p:cNvPr>
          <p:cNvSpPr/>
          <p:nvPr/>
        </p:nvSpPr>
        <p:spPr>
          <a:xfrm>
            <a:off x="4898181" y="571423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
        <p:nvSpPr>
          <p:cNvPr id="8" name="Rectangle: Rounded Corners 7">
            <a:hlinkClick r:id="rId2" action="ppaction://hlinksldjump"/>
            <a:extLst>
              <a:ext uri="{FF2B5EF4-FFF2-40B4-BE49-F238E27FC236}">
                <a16:creationId xmlns:a16="http://schemas.microsoft.com/office/drawing/2014/main" id="{0A97B2F5-5AC1-C712-F848-50FF5294596B}"/>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2" name="Rectangle: Rounded Corners 1">
            <a:hlinkClick r:id="rId3"/>
            <a:extLst>
              <a:ext uri="{FF2B5EF4-FFF2-40B4-BE49-F238E27FC236}">
                <a16:creationId xmlns:a16="http://schemas.microsoft.com/office/drawing/2014/main" id="{6AA95F15-2756-F488-9713-B4DD5EC9D445}"/>
              </a:ext>
            </a:extLst>
          </p:cNvPr>
          <p:cNvSpPr/>
          <p:nvPr/>
        </p:nvSpPr>
        <p:spPr>
          <a:xfrm>
            <a:off x="4703225" y="6342692"/>
            <a:ext cx="1698596"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4257121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6</a:t>
            </a:r>
          </a:p>
        </p:txBody>
      </p:sp>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6" name="Picture 5" descr="A diagram of a diagram with circles and numbers&#10;&#10;Description automatically generated">
            <a:extLst>
              <a:ext uri="{FF2B5EF4-FFF2-40B4-BE49-F238E27FC236}">
                <a16:creationId xmlns:a16="http://schemas.microsoft.com/office/drawing/2014/main" id="{756B4AF8-8638-F3E3-75D3-AC2CDB7E9E9F}"/>
              </a:ext>
            </a:extLst>
          </p:cNvPr>
          <p:cNvPicPr>
            <a:picLocks noChangeAspect="1"/>
          </p:cNvPicPr>
          <p:nvPr/>
        </p:nvPicPr>
        <p:blipFill>
          <a:blip r:embed="rId3"/>
          <a:stretch>
            <a:fillRect/>
          </a:stretch>
        </p:blipFill>
        <p:spPr>
          <a:xfrm>
            <a:off x="373956" y="1648586"/>
            <a:ext cx="5261380" cy="4031778"/>
          </a:xfrm>
          <a:prstGeom prst="rect">
            <a:avLst/>
          </a:prstGeom>
          <a:ln w="25400">
            <a:solidFill>
              <a:srgbClr val="CAD200"/>
            </a:solidFill>
          </a:ln>
        </p:spPr>
      </p:pic>
      <p:pic>
        <p:nvPicPr>
          <p:cNvPr id="8" name="Picture 7" descr="A white paper with black text&#10;&#10;Description automatically generated">
            <a:extLst>
              <a:ext uri="{FF2B5EF4-FFF2-40B4-BE49-F238E27FC236}">
                <a16:creationId xmlns:a16="http://schemas.microsoft.com/office/drawing/2014/main" id="{C20954E8-D735-7ECB-BAE1-B90A28FD8AF6}"/>
              </a:ext>
            </a:extLst>
          </p:cNvPr>
          <p:cNvPicPr>
            <a:picLocks noChangeAspect="1"/>
          </p:cNvPicPr>
          <p:nvPr/>
        </p:nvPicPr>
        <p:blipFill>
          <a:blip r:embed="rId4"/>
          <a:stretch>
            <a:fillRect/>
          </a:stretch>
        </p:blipFill>
        <p:spPr>
          <a:xfrm>
            <a:off x="6398558" y="1898020"/>
            <a:ext cx="4977789" cy="3532909"/>
          </a:xfrm>
          <a:prstGeom prst="rect">
            <a:avLst/>
          </a:prstGeom>
          <a:ln w="25400">
            <a:solidFill>
              <a:srgbClr val="CAD200"/>
            </a:solidFill>
          </a:ln>
        </p:spPr>
      </p:pic>
    </p:spTree>
    <p:extLst>
      <p:ext uri="{BB962C8B-B14F-4D97-AF65-F5344CB8AC3E}">
        <p14:creationId xmlns:p14="http://schemas.microsoft.com/office/powerpoint/2010/main" val="4191288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6 - Student Responses</a:t>
            </a:r>
          </a:p>
        </p:txBody>
      </p:sp>
      <p:sp>
        <p:nvSpPr>
          <p:cNvPr id="4" name="Rectangle: Rounded Corners 3">
            <a:hlinkClick r:id="rId3"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3" name="Table 2">
            <a:extLst>
              <a:ext uri="{FF2B5EF4-FFF2-40B4-BE49-F238E27FC236}">
                <a16:creationId xmlns:a16="http://schemas.microsoft.com/office/drawing/2014/main" id="{878DE8B5-A136-E2C6-112C-185D2DA9D154}"/>
              </a:ext>
            </a:extLst>
          </p:cNvPr>
          <p:cNvGraphicFramePr>
            <a:graphicFrameLocks noGrp="1"/>
          </p:cNvGraphicFramePr>
          <p:nvPr>
            <p:extLst>
              <p:ext uri="{D42A27DB-BD31-4B8C-83A1-F6EECF244321}">
                <p14:modId xmlns:p14="http://schemas.microsoft.com/office/powerpoint/2010/main" val="1128524084"/>
              </p:ext>
            </p:extLst>
          </p:nvPr>
        </p:nvGraphicFramePr>
        <p:xfrm>
          <a:off x="3918928" y="1466125"/>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6 -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F44959DF-E35B-13BB-1664-F8D8C4D55D29}"/>
              </a:ext>
            </a:extLst>
          </p:cNvPr>
          <p:cNvPicPr>
            <a:picLocks noChangeAspect="1"/>
          </p:cNvPicPr>
          <p:nvPr/>
        </p:nvPicPr>
        <p:blipFill>
          <a:blip r:embed="rId4"/>
          <a:stretch>
            <a:fillRect/>
          </a:stretch>
        </p:blipFill>
        <p:spPr>
          <a:xfrm>
            <a:off x="3933265" y="1492150"/>
            <a:ext cx="314476" cy="330200"/>
          </a:xfrm>
          <a:prstGeom prst="rect">
            <a:avLst/>
          </a:prstGeom>
        </p:spPr>
      </p:pic>
      <p:pic>
        <p:nvPicPr>
          <p:cNvPr id="8" name="Picture 7" descr="A close-up of a paper&#10;&#10;Description automatically generated">
            <a:extLst>
              <a:ext uri="{FF2B5EF4-FFF2-40B4-BE49-F238E27FC236}">
                <a16:creationId xmlns:a16="http://schemas.microsoft.com/office/drawing/2014/main" id="{1AE45D26-44A1-CD7D-ACE2-9E37D530D48A}"/>
              </a:ext>
            </a:extLst>
          </p:cNvPr>
          <p:cNvPicPr>
            <a:picLocks noChangeAspect="1"/>
          </p:cNvPicPr>
          <p:nvPr/>
        </p:nvPicPr>
        <p:blipFill>
          <a:blip r:embed="rId5"/>
          <a:stretch>
            <a:fillRect/>
          </a:stretch>
        </p:blipFill>
        <p:spPr>
          <a:xfrm>
            <a:off x="1634836" y="2742045"/>
            <a:ext cx="3561403" cy="2453409"/>
          </a:xfrm>
          <a:prstGeom prst="rect">
            <a:avLst/>
          </a:prstGeom>
          <a:ln w="25400">
            <a:solidFill>
              <a:srgbClr val="CAD200"/>
            </a:solidFill>
          </a:ln>
        </p:spPr>
      </p:pic>
      <p:pic>
        <p:nvPicPr>
          <p:cNvPr id="10" name="Picture 9" descr="A close-up of a notebook&#10;&#10;Description automatically generated">
            <a:extLst>
              <a:ext uri="{FF2B5EF4-FFF2-40B4-BE49-F238E27FC236}">
                <a16:creationId xmlns:a16="http://schemas.microsoft.com/office/drawing/2014/main" id="{B60B2AC8-9D59-3EFA-302F-4D509EAEA116}"/>
              </a:ext>
            </a:extLst>
          </p:cNvPr>
          <p:cNvPicPr>
            <a:picLocks noChangeAspect="1"/>
          </p:cNvPicPr>
          <p:nvPr/>
        </p:nvPicPr>
        <p:blipFill>
          <a:blip r:embed="rId6"/>
          <a:stretch>
            <a:fillRect/>
          </a:stretch>
        </p:blipFill>
        <p:spPr>
          <a:xfrm>
            <a:off x="6359236" y="2222500"/>
            <a:ext cx="4197928" cy="4291675"/>
          </a:xfrm>
          <a:prstGeom prst="rect">
            <a:avLst/>
          </a:prstGeom>
          <a:ln w="25400">
            <a:solidFill>
              <a:srgbClr val="CAD200"/>
            </a:solidFill>
          </a:ln>
        </p:spPr>
      </p:pic>
    </p:spTree>
    <p:extLst>
      <p:ext uri="{BB962C8B-B14F-4D97-AF65-F5344CB8AC3E}">
        <p14:creationId xmlns:p14="http://schemas.microsoft.com/office/powerpoint/2010/main" val="13046304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6 - Student Responses</a:t>
            </a:r>
          </a:p>
        </p:txBody>
      </p:sp>
      <p:sp>
        <p:nvSpPr>
          <p:cNvPr id="4" name="Rectangle: Rounded Corners 3">
            <a:hlinkClick r:id="rId3"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3" name="Table 2">
            <a:extLst>
              <a:ext uri="{FF2B5EF4-FFF2-40B4-BE49-F238E27FC236}">
                <a16:creationId xmlns:a16="http://schemas.microsoft.com/office/drawing/2014/main" id="{878DE8B5-A136-E2C6-112C-185D2DA9D154}"/>
              </a:ext>
            </a:extLst>
          </p:cNvPr>
          <p:cNvGraphicFramePr>
            <a:graphicFrameLocks noGrp="1"/>
          </p:cNvGraphicFramePr>
          <p:nvPr>
            <p:extLst>
              <p:ext uri="{D42A27DB-BD31-4B8C-83A1-F6EECF244321}">
                <p14:modId xmlns:p14="http://schemas.microsoft.com/office/powerpoint/2010/main" val="3785036050"/>
              </p:ext>
            </p:extLst>
          </p:nvPr>
        </p:nvGraphicFramePr>
        <p:xfrm>
          <a:off x="3918928" y="1466125"/>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6 -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F44959DF-E35B-13BB-1664-F8D8C4D55D29}"/>
              </a:ext>
            </a:extLst>
          </p:cNvPr>
          <p:cNvPicPr>
            <a:picLocks noChangeAspect="1"/>
          </p:cNvPicPr>
          <p:nvPr/>
        </p:nvPicPr>
        <p:blipFill>
          <a:blip r:embed="rId4"/>
          <a:stretch>
            <a:fillRect/>
          </a:stretch>
        </p:blipFill>
        <p:spPr>
          <a:xfrm>
            <a:off x="3933265" y="1492150"/>
            <a:ext cx="314476" cy="330200"/>
          </a:xfrm>
          <a:prstGeom prst="rect">
            <a:avLst/>
          </a:prstGeom>
        </p:spPr>
      </p:pic>
      <p:pic>
        <p:nvPicPr>
          <p:cNvPr id="8" name="Picture 7" descr="A close-up of a paper&#10;&#10;Description automatically generated">
            <a:extLst>
              <a:ext uri="{FF2B5EF4-FFF2-40B4-BE49-F238E27FC236}">
                <a16:creationId xmlns:a16="http://schemas.microsoft.com/office/drawing/2014/main" id="{6E22C73F-5F63-66FB-8564-CB93B1C798DB}"/>
              </a:ext>
            </a:extLst>
          </p:cNvPr>
          <p:cNvPicPr>
            <a:picLocks noChangeAspect="1"/>
          </p:cNvPicPr>
          <p:nvPr/>
        </p:nvPicPr>
        <p:blipFill>
          <a:blip r:embed="rId5"/>
          <a:stretch>
            <a:fillRect/>
          </a:stretch>
        </p:blipFill>
        <p:spPr>
          <a:xfrm>
            <a:off x="1428146" y="2152830"/>
            <a:ext cx="4109638" cy="2418463"/>
          </a:xfrm>
          <a:prstGeom prst="rect">
            <a:avLst/>
          </a:prstGeom>
          <a:ln w="25400">
            <a:noFill/>
          </a:ln>
        </p:spPr>
      </p:pic>
      <p:pic>
        <p:nvPicPr>
          <p:cNvPr id="10" name="Picture 9" descr="A close-up of a notebook&#10;&#10;Description automatically generated">
            <a:extLst>
              <a:ext uri="{FF2B5EF4-FFF2-40B4-BE49-F238E27FC236}">
                <a16:creationId xmlns:a16="http://schemas.microsoft.com/office/drawing/2014/main" id="{4619679C-BA69-01AD-06A0-AD88FA11712B}"/>
              </a:ext>
            </a:extLst>
          </p:cNvPr>
          <p:cNvPicPr>
            <a:picLocks noChangeAspect="1"/>
          </p:cNvPicPr>
          <p:nvPr/>
        </p:nvPicPr>
        <p:blipFill>
          <a:blip r:embed="rId6"/>
          <a:srcRect t="32577"/>
          <a:stretch/>
        </p:blipFill>
        <p:spPr>
          <a:xfrm>
            <a:off x="7017873" y="2152829"/>
            <a:ext cx="4109638" cy="4361345"/>
          </a:xfrm>
          <a:prstGeom prst="rect">
            <a:avLst/>
          </a:prstGeom>
          <a:ln w="25400">
            <a:solidFill>
              <a:srgbClr val="CAD200"/>
            </a:solidFill>
          </a:ln>
        </p:spPr>
      </p:pic>
      <p:pic>
        <p:nvPicPr>
          <p:cNvPr id="13" name="Picture 12" descr="A close-up of a notebook&#10;&#10;Description automatically generated">
            <a:extLst>
              <a:ext uri="{FF2B5EF4-FFF2-40B4-BE49-F238E27FC236}">
                <a16:creationId xmlns:a16="http://schemas.microsoft.com/office/drawing/2014/main" id="{313780F1-6759-F21C-84AD-12CCD17BAAFA}"/>
              </a:ext>
            </a:extLst>
          </p:cNvPr>
          <p:cNvPicPr>
            <a:picLocks noChangeAspect="1"/>
          </p:cNvPicPr>
          <p:nvPr/>
        </p:nvPicPr>
        <p:blipFill>
          <a:blip r:embed="rId6"/>
          <a:srcRect b="67633"/>
          <a:stretch/>
        </p:blipFill>
        <p:spPr>
          <a:xfrm>
            <a:off x="1428146" y="4644666"/>
            <a:ext cx="4109638" cy="1907309"/>
          </a:xfrm>
          <a:prstGeom prst="rect">
            <a:avLst/>
          </a:prstGeom>
        </p:spPr>
      </p:pic>
      <p:sp>
        <p:nvSpPr>
          <p:cNvPr id="14" name="TextBox 13">
            <a:extLst>
              <a:ext uri="{FF2B5EF4-FFF2-40B4-BE49-F238E27FC236}">
                <a16:creationId xmlns:a16="http://schemas.microsoft.com/office/drawing/2014/main" id="{CC628A0B-F92B-5B75-401D-543B978A48B6}"/>
              </a:ext>
            </a:extLst>
          </p:cNvPr>
          <p:cNvSpPr txBox="1"/>
          <p:nvPr/>
        </p:nvSpPr>
        <p:spPr>
          <a:xfrm>
            <a:off x="1428146" y="2152829"/>
            <a:ext cx="4109638" cy="4399146"/>
          </a:xfrm>
          <a:prstGeom prst="rect">
            <a:avLst/>
          </a:prstGeom>
          <a:noFill/>
          <a:ln w="25400">
            <a:solidFill>
              <a:srgbClr val="CAD200"/>
            </a:solidFill>
          </a:ln>
        </p:spPr>
        <p:txBody>
          <a:bodyPr wrap="square" rtlCol="0">
            <a:spAutoFit/>
          </a:bodyPr>
          <a:lstStyle/>
          <a:p>
            <a:endParaRPr lang="en-US" dirty="0"/>
          </a:p>
        </p:txBody>
      </p:sp>
    </p:spTree>
    <p:extLst>
      <p:ext uri="{BB962C8B-B14F-4D97-AF65-F5344CB8AC3E}">
        <p14:creationId xmlns:p14="http://schemas.microsoft.com/office/powerpoint/2010/main" val="14539209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6 - Student Responses</a:t>
            </a:r>
          </a:p>
        </p:txBody>
      </p:sp>
      <p:sp>
        <p:nvSpPr>
          <p:cNvPr id="4" name="Rectangle: Rounded Corners 3">
            <a:hlinkClick r:id="rId3"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3" name="Table 2">
            <a:extLst>
              <a:ext uri="{FF2B5EF4-FFF2-40B4-BE49-F238E27FC236}">
                <a16:creationId xmlns:a16="http://schemas.microsoft.com/office/drawing/2014/main" id="{878DE8B5-A136-E2C6-112C-185D2DA9D154}"/>
              </a:ext>
            </a:extLst>
          </p:cNvPr>
          <p:cNvGraphicFramePr>
            <a:graphicFrameLocks noGrp="1"/>
          </p:cNvGraphicFramePr>
          <p:nvPr>
            <p:extLst>
              <p:ext uri="{D42A27DB-BD31-4B8C-83A1-F6EECF244321}">
                <p14:modId xmlns:p14="http://schemas.microsoft.com/office/powerpoint/2010/main" val="2415337747"/>
              </p:ext>
            </p:extLst>
          </p:nvPr>
        </p:nvGraphicFramePr>
        <p:xfrm>
          <a:off x="3918928" y="1466125"/>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6 -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F44959DF-E35B-13BB-1664-F8D8C4D55D29}"/>
              </a:ext>
            </a:extLst>
          </p:cNvPr>
          <p:cNvPicPr>
            <a:picLocks noChangeAspect="1"/>
          </p:cNvPicPr>
          <p:nvPr/>
        </p:nvPicPr>
        <p:blipFill>
          <a:blip r:embed="rId4"/>
          <a:stretch>
            <a:fillRect/>
          </a:stretch>
        </p:blipFill>
        <p:spPr>
          <a:xfrm>
            <a:off x="3933265" y="1492150"/>
            <a:ext cx="314476" cy="330200"/>
          </a:xfrm>
          <a:prstGeom prst="rect">
            <a:avLst/>
          </a:prstGeom>
        </p:spPr>
      </p:pic>
      <p:pic>
        <p:nvPicPr>
          <p:cNvPr id="7" name="Picture 6" descr="A close-up of a math test&#10;&#10;Description automatically generated">
            <a:extLst>
              <a:ext uri="{FF2B5EF4-FFF2-40B4-BE49-F238E27FC236}">
                <a16:creationId xmlns:a16="http://schemas.microsoft.com/office/drawing/2014/main" id="{0410E17F-4793-0CB2-5C3B-7B0F3EDFFCD1}"/>
              </a:ext>
            </a:extLst>
          </p:cNvPr>
          <p:cNvPicPr>
            <a:picLocks noChangeAspect="1"/>
          </p:cNvPicPr>
          <p:nvPr/>
        </p:nvPicPr>
        <p:blipFill>
          <a:blip r:embed="rId5"/>
          <a:stretch>
            <a:fillRect/>
          </a:stretch>
        </p:blipFill>
        <p:spPr>
          <a:xfrm>
            <a:off x="1385456" y="2973412"/>
            <a:ext cx="3392055" cy="1837002"/>
          </a:xfrm>
          <a:prstGeom prst="rect">
            <a:avLst/>
          </a:prstGeom>
          <a:ln w="25400">
            <a:solidFill>
              <a:srgbClr val="CAD200"/>
            </a:solidFill>
          </a:ln>
        </p:spPr>
      </p:pic>
      <p:pic>
        <p:nvPicPr>
          <p:cNvPr id="11" name="Picture 10" descr="A paper with writing on it&#10;&#10;Description automatically generated">
            <a:extLst>
              <a:ext uri="{FF2B5EF4-FFF2-40B4-BE49-F238E27FC236}">
                <a16:creationId xmlns:a16="http://schemas.microsoft.com/office/drawing/2014/main" id="{261F695C-C641-43E4-275D-595A2C619CB4}"/>
              </a:ext>
            </a:extLst>
          </p:cNvPr>
          <p:cNvPicPr>
            <a:picLocks noChangeAspect="1"/>
          </p:cNvPicPr>
          <p:nvPr/>
        </p:nvPicPr>
        <p:blipFill>
          <a:blip r:embed="rId6"/>
          <a:stretch>
            <a:fillRect/>
          </a:stretch>
        </p:blipFill>
        <p:spPr>
          <a:xfrm>
            <a:off x="5936095" y="2205707"/>
            <a:ext cx="4870449" cy="4308468"/>
          </a:xfrm>
          <a:prstGeom prst="rect">
            <a:avLst/>
          </a:prstGeom>
          <a:ln w="25400">
            <a:solidFill>
              <a:srgbClr val="CAD200"/>
            </a:solidFill>
          </a:ln>
        </p:spPr>
      </p:pic>
    </p:spTree>
    <p:extLst>
      <p:ext uri="{BB962C8B-B14F-4D97-AF65-F5344CB8AC3E}">
        <p14:creationId xmlns:p14="http://schemas.microsoft.com/office/powerpoint/2010/main" val="13593423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6 and Mark Scheme</a:t>
            </a:r>
          </a:p>
        </p:txBody>
      </p:sp>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descr="A math problem with numbers and equations&#10;&#10;Description automatically generated with medium confidence">
            <a:extLst>
              <a:ext uri="{FF2B5EF4-FFF2-40B4-BE49-F238E27FC236}">
                <a16:creationId xmlns:a16="http://schemas.microsoft.com/office/drawing/2014/main" id="{6E0FF38D-3442-1A1E-B2FE-B026D1D30304}"/>
              </a:ext>
            </a:extLst>
          </p:cNvPr>
          <p:cNvPicPr>
            <a:picLocks noChangeAspect="1"/>
          </p:cNvPicPr>
          <p:nvPr/>
        </p:nvPicPr>
        <p:blipFill>
          <a:blip r:embed="rId3"/>
          <a:stretch>
            <a:fillRect/>
          </a:stretch>
        </p:blipFill>
        <p:spPr>
          <a:xfrm>
            <a:off x="533399" y="1466124"/>
            <a:ext cx="5327073" cy="4840151"/>
          </a:xfrm>
          <a:prstGeom prst="rect">
            <a:avLst/>
          </a:prstGeom>
          <a:ln w="25400">
            <a:solidFill>
              <a:srgbClr val="CAD200"/>
            </a:solidFill>
          </a:ln>
        </p:spPr>
      </p:pic>
      <p:pic>
        <p:nvPicPr>
          <p:cNvPr id="7" name="Picture 6" descr="A paper with circles and numbers&#10;&#10;Description automatically generated">
            <a:extLst>
              <a:ext uri="{FF2B5EF4-FFF2-40B4-BE49-F238E27FC236}">
                <a16:creationId xmlns:a16="http://schemas.microsoft.com/office/drawing/2014/main" id="{CB29D62E-A4F0-3303-31DB-4BBD58446738}"/>
              </a:ext>
            </a:extLst>
          </p:cNvPr>
          <p:cNvPicPr>
            <a:picLocks noChangeAspect="1"/>
          </p:cNvPicPr>
          <p:nvPr/>
        </p:nvPicPr>
        <p:blipFill>
          <a:blip r:embed="rId4"/>
          <a:stretch>
            <a:fillRect/>
          </a:stretch>
        </p:blipFill>
        <p:spPr>
          <a:xfrm>
            <a:off x="6755623" y="1235510"/>
            <a:ext cx="4759037" cy="5070765"/>
          </a:xfrm>
          <a:prstGeom prst="rect">
            <a:avLst/>
          </a:prstGeom>
          <a:ln w="25400">
            <a:solidFill>
              <a:srgbClr val="CAD200"/>
            </a:solidFill>
          </a:ln>
        </p:spPr>
      </p:pic>
    </p:spTree>
    <p:extLst>
      <p:ext uri="{BB962C8B-B14F-4D97-AF65-F5344CB8AC3E}">
        <p14:creationId xmlns:p14="http://schemas.microsoft.com/office/powerpoint/2010/main" val="33976802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6" name="Table 5">
            <a:extLst>
              <a:ext uri="{FF2B5EF4-FFF2-40B4-BE49-F238E27FC236}">
                <a16:creationId xmlns:a16="http://schemas.microsoft.com/office/drawing/2014/main" id="{AC4267C6-A4C2-C99C-524B-98840F45E791}"/>
              </a:ext>
            </a:extLst>
          </p:cNvPr>
          <p:cNvGraphicFramePr>
            <a:graphicFrameLocks noGrp="1"/>
          </p:cNvGraphicFramePr>
          <p:nvPr>
            <p:extLst>
              <p:ext uri="{D42A27DB-BD31-4B8C-83A1-F6EECF244321}">
                <p14:modId xmlns:p14="http://schemas.microsoft.com/office/powerpoint/2010/main" val="2274553795"/>
              </p:ext>
            </p:extLst>
          </p:nvPr>
        </p:nvGraphicFramePr>
        <p:xfrm>
          <a:off x="4277896" y="481904"/>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6 -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7" name="Picture 6">
            <a:extLst>
              <a:ext uri="{FF2B5EF4-FFF2-40B4-BE49-F238E27FC236}">
                <a16:creationId xmlns:a16="http://schemas.microsoft.com/office/drawing/2014/main" id="{4D563A03-229F-6028-5F33-F3B75D8437C9}"/>
              </a:ext>
            </a:extLst>
          </p:cNvPr>
          <p:cNvPicPr>
            <a:picLocks noChangeAspect="1"/>
          </p:cNvPicPr>
          <p:nvPr/>
        </p:nvPicPr>
        <p:blipFill>
          <a:blip r:embed="rId3"/>
          <a:stretch>
            <a:fillRect/>
          </a:stretch>
        </p:blipFill>
        <p:spPr>
          <a:xfrm>
            <a:off x="4316466" y="481904"/>
            <a:ext cx="314476" cy="330200"/>
          </a:xfrm>
          <a:prstGeom prst="rect">
            <a:avLst/>
          </a:prstGeom>
        </p:spPr>
      </p:pic>
      <p:pic>
        <p:nvPicPr>
          <p:cNvPr id="8" name="Picture 7" descr="A math problem with numbers and equations&#10;&#10;Description automatically generated with medium confidence">
            <a:extLst>
              <a:ext uri="{FF2B5EF4-FFF2-40B4-BE49-F238E27FC236}">
                <a16:creationId xmlns:a16="http://schemas.microsoft.com/office/drawing/2014/main" id="{B2B38D27-E670-26BB-76B3-293D577AFAA4}"/>
              </a:ext>
            </a:extLst>
          </p:cNvPr>
          <p:cNvPicPr>
            <a:picLocks noChangeAspect="1"/>
          </p:cNvPicPr>
          <p:nvPr/>
        </p:nvPicPr>
        <p:blipFill>
          <a:blip r:embed="rId4"/>
          <a:stretch>
            <a:fillRect/>
          </a:stretch>
        </p:blipFill>
        <p:spPr>
          <a:xfrm>
            <a:off x="161311" y="526285"/>
            <a:ext cx="3743443" cy="3235873"/>
          </a:xfrm>
          <a:prstGeom prst="rect">
            <a:avLst/>
          </a:prstGeom>
          <a:ln w="25400">
            <a:noFill/>
          </a:ln>
        </p:spPr>
      </p:pic>
      <p:pic>
        <p:nvPicPr>
          <p:cNvPr id="10" name="Picture 9" descr="A close-up of a paper&#10;&#10;Description automatically generated">
            <a:extLst>
              <a:ext uri="{FF2B5EF4-FFF2-40B4-BE49-F238E27FC236}">
                <a16:creationId xmlns:a16="http://schemas.microsoft.com/office/drawing/2014/main" id="{085F2C65-CACF-A83A-ED2D-4DD6DD2555E9}"/>
              </a:ext>
            </a:extLst>
          </p:cNvPr>
          <p:cNvPicPr>
            <a:picLocks noChangeAspect="1"/>
          </p:cNvPicPr>
          <p:nvPr/>
        </p:nvPicPr>
        <p:blipFill>
          <a:blip r:embed="rId5"/>
          <a:stretch>
            <a:fillRect/>
          </a:stretch>
        </p:blipFill>
        <p:spPr>
          <a:xfrm>
            <a:off x="4060404" y="1277157"/>
            <a:ext cx="3784289" cy="1943100"/>
          </a:xfrm>
          <a:prstGeom prst="rect">
            <a:avLst/>
          </a:prstGeom>
        </p:spPr>
      </p:pic>
      <p:pic>
        <p:nvPicPr>
          <p:cNvPr id="12" name="Picture 11" descr="A close-up of a notebook&#10;&#10;Description automatically generated">
            <a:extLst>
              <a:ext uri="{FF2B5EF4-FFF2-40B4-BE49-F238E27FC236}">
                <a16:creationId xmlns:a16="http://schemas.microsoft.com/office/drawing/2014/main" id="{5BBF778A-260F-6116-CF70-AF68FDB08500}"/>
              </a:ext>
            </a:extLst>
          </p:cNvPr>
          <p:cNvPicPr>
            <a:picLocks noChangeAspect="1"/>
          </p:cNvPicPr>
          <p:nvPr/>
        </p:nvPicPr>
        <p:blipFill>
          <a:blip r:embed="rId6"/>
          <a:stretch>
            <a:fillRect/>
          </a:stretch>
        </p:blipFill>
        <p:spPr>
          <a:xfrm>
            <a:off x="8000342" y="739626"/>
            <a:ext cx="3561403" cy="4521348"/>
          </a:xfrm>
          <a:prstGeom prst="rect">
            <a:avLst/>
          </a:prstGeom>
        </p:spPr>
      </p:pic>
      <p:sp>
        <p:nvSpPr>
          <p:cNvPr id="13" name="TextBox 12">
            <a:extLst>
              <a:ext uri="{FF2B5EF4-FFF2-40B4-BE49-F238E27FC236}">
                <a16:creationId xmlns:a16="http://schemas.microsoft.com/office/drawing/2014/main" id="{822F240D-BC51-D78B-29F2-7E572E0D1EB8}"/>
              </a:ext>
            </a:extLst>
          </p:cNvPr>
          <p:cNvSpPr txBox="1"/>
          <p:nvPr/>
        </p:nvSpPr>
        <p:spPr>
          <a:xfrm>
            <a:off x="359431" y="3756311"/>
            <a:ext cx="2846260"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B1:They have given all 3 correct pairs </a:t>
            </a:r>
            <a:endParaRPr lang="en-GB" sz="1500" dirty="0">
              <a:solidFill>
                <a:sysClr val="windowText" lastClr="000000"/>
              </a:solidFill>
            </a:endParaRPr>
          </a:p>
        </p:txBody>
      </p:sp>
      <p:sp>
        <p:nvSpPr>
          <p:cNvPr id="14" name="Rectangle: Rounded Corners 26">
            <a:extLst>
              <a:ext uri="{FF2B5EF4-FFF2-40B4-BE49-F238E27FC236}">
                <a16:creationId xmlns:a16="http://schemas.microsoft.com/office/drawing/2014/main" id="{7FAA14DF-1668-9EEE-9E52-490DE3D2B5D7}"/>
              </a:ext>
            </a:extLst>
          </p:cNvPr>
          <p:cNvSpPr/>
          <p:nvPr/>
        </p:nvSpPr>
        <p:spPr>
          <a:xfrm>
            <a:off x="9074416" y="404917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5" name="Rectangle: Rounded Corners 6">
            <a:extLst>
              <a:ext uri="{FF2B5EF4-FFF2-40B4-BE49-F238E27FC236}">
                <a16:creationId xmlns:a16="http://schemas.microsoft.com/office/drawing/2014/main" id="{FFF84F6C-BAF9-C9D3-073C-D22B4B0B09ED}"/>
              </a:ext>
            </a:extLst>
          </p:cNvPr>
          <p:cNvSpPr/>
          <p:nvPr/>
        </p:nvSpPr>
        <p:spPr>
          <a:xfrm>
            <a:off x="7743854" y="136356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16" name="TextBox 15">
            <a:extLst>
              <a:ext uri="{FF2B5EF4-FFF2-40B4-BE49-F238E27FC236}">
                <a16:creationId xmlns:a16="http://schemas.microsoft.com/office/drawing/2014/main" id="{D579B1E7-756C-4B86-C165-F3053783A49C}"/>
              </a:ext>
            </a:extLst>
          </p:cNvPr>
          <p:cNvSpPr txBox="1"/>
          <p:nvPr/>
        </p:nvSpPr>
        <p:spPr>
          <a:xfrm>
            <a:off x="359431" y="4641534"/>
            <a:ext cx="2846260"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M1: There is a correct equation for </a:t>
            </a:r>
            <a:r>
              <a:rPr lang="en-GB" sz="1500" i="1" dirty="0"/>
              <a:t>p</a:t>
            </a:r>
            <a:endParaRPr lang="en-GB" sz="1500" dirty="0"/>
          </a:p>
        </p:txBody>
      </p:sp>
      <p:sp>
        <p:nvSpPr>
          <p:cNvPr id="17" name="Rectangle: Rounded Corners 26">
            <a:extLst>
              <a:ext uri="{FF2B5EF4-FFF2-40B4-BE49-F238E27FC236}">
                <a16:creationId xmlns:a16="http://schemas.microsoft.com/office/drawing/2014/main" id="{35068F27-2007-E86A-5890-B377425B669E}"/>
              </a:ext>
            </a:extLst>
          </p:cNvPr>
          <p:cNvSpPr/>
          <p:nvPr/>
        </p:nvSpPr>
        <p:spPr>
          <a:xfrm>
            <a:off x="4443014" y="261531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8" name="TextBox 17">
            <a:extLst>
              <a:ext uri="{FF2B5EF4-FFF2-40B4-BE49-F238E27FC236}">
                <a16:creationId xmlns:a16="http://schemas.microsoft.com/office/drawing/2014/main" id="{B3DA1716-22D4-3BBC-9AA9-005151B5D1FB}"/>
              </a:ext>
            </a:extLst>
          </p:cNvPr>
          <p:cNvSpPr txBox="1"/>
          <p:nvPr/>
        </p:nvSpPr>
        <p:spPr>
          <a:xfrm>
            <a:off x="359431" y="5549230"/>
            <a:ext cx="2659223" cy="323165"/>
          </a:xfrm>
          <a:prstGeom prst="rect">
            <a:avLst/>
          </a:prstGeom>
          <a:solidFill>
            <a:schemeClr val="tx2">
              <a:lumMod val="20000"/>
              <a:lumOff val="80000"/>
            </a:schemeClr>
          </a:solidFill>
        </p:spPr>
        <p:txBody>
          <a:bodyPr wrap="square" rtlCol="0">
            <a:spAutoFit/>
          </a:bodyPr>
          <a:lstStyle/>
          <a:p>
            <a:r>
              <a:rPr lang="en-GB" sz="1500" dirty="0"/>
              <a:t>A1: Correct answer </a:t>
            </a:r>
          </a:p>
        </p:txBody>
      </p:sp>
      <p:sp>
        <p:nvSpPr>
          <p:cNvPr id="19" name="Rectangle: Rounded Corners 26">
            <a:extLst>
              <a:ext uri="{FF2B5EF4-FFF2-40B4-BE49-F238E27FC236}">
                <a16:creationId xmlns:a16="http://schemas.microsoft.com/office/drawing/2014/main" id="{4528A419-64EF-E147-9985-3F5D9D89A43F}"/>
              </a:ext>
            </a:extLst>
          </p:cNvPr>
          <p:cNvSpPr/>
          <p:nvPr/>
        </p:nvSpPr>
        <p:spPr>
          <a:xfrm>
            <a:off x="6139119" y="304401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20" name="Rectangle: Rounded Corners 6">
            <a:extLst>
              <a:ext uri="{FF2B5EF4-FFF2-40B4-BE49-F238E27FC236}">
                <a16:creationId xmlns:a16="http://schemas.microsoft.com/office/drawing/2014/main" id="{36A83D8A-B282-530D-9598-CE66D93D6CC6}"/>
              </a:ext>
            </a:extLst>
          </p:cNvPr>
          <p:cNvSpPr/>
          <p:nvPr/>
        </p:nvSpPr>
        <p:spPr>
          <a:xfrm>
            <a:off x="7030769" y="288739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2/2</a:t>
            </a:r>
          </a:p>
        </p:txBody>
      </p:sp>
      <p:sp>
        <p:nvSpPr>
          <p:cNvPr id="21" name="TextBox 20">
            <a:extLst>
              <a:ext uri="{FF2B5EF4-FFF2-40B4-BE49-F238E27FC236}">
                <a16:creationId xmlns:a16="http://schemas.microsoft.com/office/drawing/2014/main" id="{08B3F01E-FFC1-2FD2-993E-4A47E698CEC7}"/>
              </a:ext>
            </a:extLst>
          </p:cNvPr>
          <p:cNvSpPr txBox="1"/>
          <p:nvPr/>
        </p:nvSpPr>
        <p:spPr>
          <a:xfrm>
            <a:off x="318336" y="5995261"/>
            <a:ext cx="3143843" cy="784830"/>
          </a:xfrm>
          <a:prstGeom prst="rect">
            <a:avLst/>
          </a:prstGeom>
          <a:solidFill>
            <a:schemeClr val="accent2">
              <a:lumMod val="20000"/>
              <a:lumOff val="80000"/>
            </a:schemeClr>
          </a:solidFill>
        </p:spPr>
        <p:txBody>
          <a:bodyPr wrap="square" rtlCol="0">
            <a:spAutoFit/>
          </a:bodyPr>
          <a:lstStyle/>
          <a:p>
            <a:r>
              <a:rPr lang="en-GB" sz="1500" b="1" dirty="0"/>
              <a:t>Part c)</a:t>
            </a:r>
          </a:p>
          <a:p>
            <a:r>
              <a:rPr lang="en-GB" sz="1500" dirty="0"/>
              <a:t>M0: There is no attempt at a correct equation based on P(</a:t>
            </a:r>
            <a:r>
              <a:rPr lang="en-GB" sz="1500" i="1" dirty="0"/>
              <a:t>A</a:t>
            </a:r>
            <a:r>
              <a:rPr lang="en-GB" sz="1500" dirty="0"/>
              <a:t>| </a:t>
            </a:r>
            <a:r>
              <a:rPr lang="en-GB" sz="1500" i="1" dirty="0"/>
              <a:t>B</a:t>
            </a:r>
            <a:r>
              <a:rPr lang="en-GB" sz="1500" dirty="0"/>
              <a:t>) </a:t>
            </a:r>
          </a:p>
        </p:txBody>
      </p:sp>
      <p:sp>
        <p:nvSpPr>
          <p:cNvPr id="22" name="Rectangle: Rounded Corners 26">
            <a:extLst>
              <a:ext uri="{FF2B5EF4-FFF2-40B4-BE49-F238E27FC236}">
                <a16:creationId xmlns:a16="http://schemas.microsoft.com/office/drawing/2014/main" id="{F2BD7064-D949-7B91-75A4-F5C0F4F8CF6C}"/>
              </a:ext>
            </a:extLst>
          </p:cNvPr>
          <p:cNvSpPr/>
          <p:nvPr/>
        </p:nvSpPr>
        <p:spPr>
          <a:xfrm>
            <a:off x="9941428" y="97730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23" name="TextBox 22">
            <a:extLst>
              <a:ext uri="{FF2B5EF4-FFF2-40B4-BE49-F238E27FC236}">
                <a16:creationId xmlns:a16="http://schemas.microsoft.com/office/drawing/2014/main" id="{4B9A829E-EBD1-37FC-C4C8-98EC3BFC0A2A}"/>
              </a:ext>
            </a:extLst>
          </p:cNvPr>
          <p:cNvSpPr txBox="1"/>
          <p:nvPr/>
        </p:nvSpPr>
        <p:spPr>
          <a:xfrm>
            <a:off x="3298930" y="4035823"/>
            <a:ext cx="3143843" cy="323165"/>
          </a:xfrm>
          <a:prstGeom prst="rect">
            <a:avLst/>
          </a:prstGeom>
          <a:solidFill>
            <a:schemeClr val="tx2">
              <a:lumMod val="20000"/>
              <a:lumOff val="80000"/>
            </a:schemeClr>
          </a:solidFill>
        </p:spPr>
        <p:txBody>
          <a:bodyPr wrap="square" rtlCol="0">
            <a:spAutoFit/>
          </a:bodyPr>
          <a:lstStyle/>
          <a:p>
            <a:r>
              <a:rPr lang="en-GB" sz="1500" dirty="0"/>
              <a:t>M1: They state </a:t>
            </a:r>
            <a:r>
              <a:rPr lang="en-GB" sz="1500" i="1" dirty="0"/>
              <a:t>r </a:t>
            </a:r>
            <a:r>
              <a:rPr lang="en-GB" sz="1500" dirty="0"/>
              <a:t>= 0 and </a:t>
            </a:r>
            <a:r>
              <a:rPr lang="en-GB" sz="1500" i="1" dirty="0"/>
              <a:t>q</a:t>
            </a:r>
            <a:r>
              <a:rPr lang="en-GB" sz="1500" dirty="0"/>
              <a:t> = 0.22</a:t>
            </a:r>
          </a:p>
        </p:txBody>
      </p:sp>
      <p:sp>
        <p:nvSpPr>
          <p:cNvPr id="24" name="Rectangle: Rounded Corners 26">
            <a:extLst>
              <a:ext uri="{FF2B5EF4-FFF2-40B4-BE49-F238E27FC236}">
                <a16:creationId xmlns:a16="http://schemas.microsoft.com/office/drawing/2014/main" id="{1F7CE5E0-E21D-3C70-A35C-1EA6A5732825}"/>
              </a:ext>
            </a:extLst>
          </p:cNvPr>
          <p:cNvSpPr/>
          <p:nvPr/>
        </p:nvSpPr>
        <p:spPr>
          <a:xfrm>
            <a:off x="9840184" y="1703255"/>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5" name="TextBox 24">
            <a:extLst>
              <a:ext uri="{FF2B5EF4-FFF2-40B4-BE49-F238E27FC236}">
                <a16:creationId xmlns:a16="http://schemas.microsoft.com/office/drawing/2014/main" id="{7CBED0B8-5571-9953-BDB3-A2FB0B56DF3D}"/>
              </a:ext>
            </a:extLst>
          </p:cNvPr>
          <p:cNvSpPr txBox="1"/>
          <p:nvPr/>
        </p:nvSpPr>
        <p:spPr>
          <a:xfrm>
            <a:off x="6536012" y="4016384"/>
            <a:ext cx="1408673" cy="323165"/>
          </a:xfrm>
          <a:prstGeom prst="rect">
            <a:avLst/>
          </a:prstGeom>
          <a:solidFill>
            <a:schemeClr val="accent2">
              <a:lumMod val="20000"/>
              <a:lumOff val="80000"/>
            </a:schemeClr>
          </a:solidFill>
        </p:spPr>
        <p:txBody>
          <a:bodyPr wrap="square" rtlCol="0">
            <a:spAutoFit/>
          </a:bodyPr>
          <a:lstStyle/>
          <a:p>
            <a:r>
              <a:rPr lang="en-GB" sz="1500" dirty="0"/>
              <a:t>A0: Incorrect </a:t>
            </a:r>
          </a:p>
        </p:txBody>
      </p:sp>
      <p:sp>
        <p:nvSpPr>
          <p:cNvPr id="26" name="Rectangle: Rounded Corners 26">
            <a:extLst>
              <a:ext uri="{FF2B5EF4-FFF2-40B4-BE49-F238E27FC236}">
                <a16:creationId xmlns:a16="http://schemas.microsoft.com/office/drawing/2014/main" id="{A2B840EC-EA22-A706-BEEB-39821A62CA6B}"/>
              </a:ext>
            </a:extLst>
          </p:cNvPr>
          <p:cNvSpPr/>
          <p:nvPr/>
        </p:nvSpPr>
        <p:spPr>
          <a:xfrm>
            <a:off x="11561745" y="197673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7" name="Rectangle: Rounded Corners 6">
            <a:extLst>
              <a:ext uri="{FF2B5EF4-FFF2-40B4-BE49-F238E27FC236}">
                <a16:creationId xmlns:a16="http://schemas.microsoft.com/office/drawing/2014/main" id="{3FE525D3-FF45-757F-3F63-81678075C2C5}"/>
              </a:ext>
            </a:extLst>
          </p:cNvPr>
          <p:cNvSpPr/>
          <p:nvPr/>
        </p:nvSpPr>
        <p:spPr>
          <a:xfrm>
            <a:off x="11059196" y="73962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1/3</a:t>
            </a:r>
          </a:p>
        </p:txBody>
      </p:sp>
      <p:sp>
        <p:nvSpPr>
          <p:cNvPr id="28" name="TextBox 27">
            <a:extLst>
              <a:ext uri="{FF2B5EF4-FFF2-40B4-BE49-F238E27FC236}">
                <a16:creationId xmlns:a16="http://schemas.microsoft.com/office/drawing/2014/main" id="{28C0537C-0205-A520-93AE-81A686503AD7}"/>
              </a:ext>
            </a:extLst>
          </p:cNvPr>
          <p:cNvSpPr txBox="1"/>
          <p:nvPr/>
        </p:nvSpPr>
        <p:spPr>
          <a:xfrm>
            <a:off x="3366734" y="4635509"/>
            <a:ext cx="4297119" cy="784830"/>
          </a:xfrm>
          <a:prstGeom prst="rect">
            <a:avLst/>
          </a:prstGeom>
          <a:solidFill>
            <a:schemeClr val="accent2">
              <a:lumMod val="20000"/>
              <a:lumOff val="80000"/>
            </a:schemeClr>
          </a:solidFill>
        </p:spPr>
        <p:txBody>
          <a:bodyPr wrap="square" rtlCol="0">
            <a:spAutoFit/>
          </a:bodyPr>
          <a:lstStyle/>
          <a:p>
            <a:r>
              <a:rPr lang="en-GB" sz="1500" b="1" dirty="0"/>
              <a:t>Part d) </a:t>
            </a:r>
          </a:p>
          <a:p>
            <a:r>
              <a:rPr lang="en-GB" sz="1500" dirty="0"/>
              <a:t>M0: There is no attempt at a correct equation for </a:t>
            </a:r>
            <a:r>
              <a:rPr lang="en-GB" sz="1500" i="1" dirty="0"/>
              <a:t>q</a:t>
            </a:r>
            <a:r>
              <a:rPr lang="en-GB" sz="1500" dirty="0"/>
              <a:t> or </a:t>
            </a:r>
            <a:r>
              <a:rPr lang="en-GB" sz="1500" i="1" dirty="0"/>
              <a:t>r</a:t>
            </a:r>
            <a:endParaRPr lang="en-GB" sz="1500" dirty="0"/>
          </a:p>
        </p:txBody>
      </p:sp>
      <p:sp>
        <p:nvSpPr>
          <p:cNvPr id="29" name="Rectangle: Rounded Corners 26">
            <a:extLst>
              <a:ext uri="{FF2B5EF4-FFF2-40B4-BE49-F238E27FC236}">
                <a16:creationId xmlns:a16="http://schemas.microsoft.com/office/drawing/2014/main" id="{77FC1741-00EE-C65F-B67E-2C26749E1D74}"/>
              </a:ext>
            </a:extLst>
          </p:cNvPr>
          <p:cNvSpPr/>
          <p:nvPr/>
        </p:nvSpPr>
        <p:spPr>
          <a:xfrm>
            <a:off x="10648406" y="2147742"/>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0" name="Rectangle: Rounded Corners 26">
            <a:extLst>
              <a:ext uri="{FF2B5EF4-FFF2-40B4-BE49-F238E27FC236}">
                <a16:creationId xmlns:a16="http://schemas.microsoft.com/office/drawing/2014/main" id="{692448A3-E1E4-202A-0887-29F6433720E9}"/>
              </a:ext>
            </a:extLst>
          </p:cNvPr>
          <p:cNvSpPr/>
          <p:nvPr/>
        </p:nvSpPr>
        <p:spPr>
          <a:xfrm>
            <a:off x="10434487" y="278360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31" name="TextBox 30">
            <a:extLst>
              <a:ext uri="{FF2B5EF4-FFF2-40B4-BE49-F238E27FC236}">
                <a16:creationId xmlns:a16="http://schemas.microsoft.com/office/drawing/2014/main" id="{0FB9913A-7F90-526B-43F2-3C96D1943E0F}"/>
              </a:ext>
            </a:extLst>
          </p:cNvPr>
          <p:cNvSpPr txBox="1"/>
          <p:nvPr/>
        </p:nvSpPr>
        <p:spPr>
          <a:xfrm>
            <a:off x="3595042" y="5573707"/>
            <a:ext cx="1558849" cy="323165"/>
          </a:xfrm>
          <a:prstGeom prst="rect">
            <a:avLst/>
          </a:prstGeom>
          <a:solidFill>
            <a:schemeClr val="accent2">
              <a:lumMod val="20000"/>
              <a:lumOff val="80000"/>
            </a:schemeClr>
          </a:solidFill>
        </p:spPr>
        <p:txBody>
          <a:bodyPr wrap="square" rtlCol="0">
            <a:spAutoFit/>
          </a:bodyPr>
          <a:lstStyle/>
          <a:p>
            <a:r>
              <a:rPr lang="en-GB" sz="1500" dirty="0"/>
              <a:t>A0: Follows M0</a:t>
            </a:r>
          </a:p>
        </p:txBody>
      </p:sp>
      <p:sp>
        <p:nvSpPr>
          <p:cNvPr id="32" name="Rectangle: Rounded Corners 26">
            <a:extLst>
              <a:ext uri="{FF2B5EF4-FFF2-40B4-BE49-F238E27FC236}">
                <a16:creationId xmlns:a16="http://schemas.microsoft.com/office/drawing/2014/main" id="{1326953E-268D-F14A-E8FF-E833CB346C6F}"/>
              </a:ext>
            </a:extLst>
          </p:cNvPr>
          <p:cNvSpPr/>
          <p:nvPr/>
        </p:nvSpPr>
        <p:spPr>
          <a:xfrm>
            <a:off x="8492262" y="342173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3" name="TextBox 32">
            <a:extLst>
              <a:ext uri="{FF2B5EF4-FFF2-40B4-BE49-F238E27FC236}">
                <a16:creationId xmlns:a16="http://schemas.microsoft.com/office/drawing/2014/main" id="{BBB21F56-BAB5-8A5B-2C8B-32075E03FA56}"/>
              </a:ext>
            </a:extLst>
          </p:cNvPr>
          <p:cNvSpPr txBox="1"/>
          <p:nvPr/>
        </p:nvSpPr>
        <p:spPr>
          <a:xfrm>
            <a:off x="5648978" y="5573707"/>
            <a:ext cx="1558849" cy="323165"/>
          </a:xfrm>
          <a:prstGeom prst="rect">
            <a:avLst/>
          </a:prstGeom>
          <a:solidFill>
            <a:schemeClr val="accent2">
              <a:lumMod val="20000"/>
              <a:lumOff val="80000"/>
            </a:schemeClr>
          </a:solidFill>
        </p:spPr>
        <p:txBody>
          <a:bodyPr wrap="square" rtlCol="0">
            <a:spAutoFit/>
          </a:bodyPr>
          <a:lstStyle/>
          <a:p>
            <a:r>
              <a:rPr lang="en-GB" sz="1500" dirty="0"/>
              <a:t>A0: Follows M0</a:t>
            </a:r>
          </a:p>
        </p:txBody>
      </p:sp>
      <p:sp>
        <p:nvSpPr>
          <p:cNvPr id="34" name="Rectangle: Rounded Corners 26">
            <a:extLst>
              <a:ext uri="{FF2B5EF4-FFF2-40B4-BE49-F238E27FC236}">
                <a16:creationId xmlns:a16="http://schemas.microsoft.com/office/drawing/2014/main" id="{274F9B41-23E4-54CC-7B2A-B3720889A726}"/>
              </a:ext>
            </a:extLst>
          </p:cNvPr>
          <p:cNvSpPr/>
          <p:nvPr/>
        </p:nvSpPr>
        <p:spPr>
          <a:xfrm>
            <a:off x="10097857" y="348211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5" name="Rectangle: Rounded Corners 6">
            <a:extLst>
              <a:ext uri="{FF2B5EF4-FFF2-40B4-BE49-F238E27FC236}">
                <a16:creationId xmlns:a16="http://schemas.microsoft.com/office/drawing/2014/main" id="{31D4BC04-1C8E-31C6-5544-888DFF2FCCDC}"/>
              </a:ext>
            </a:extLst>
          </p:cNvPr>
          <p:cNvSpPr/>
          <p:nvPr/>
        </p:nvSpPr>
        <p:spPr>
          <a:xfrm>
            <a:off x="11103056" y="309703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0/3</a:t>
            </a:r>
          </a:p>
        </p:txBody>
      </p:sp>
      <p:sp>
        <p:nvSpPr>
          <p:cNvPr id="36" name="TextBox 35">
            <a:extLst>
              <a:ext uri="{FF2B5EF4-FFF2-40B4-BE49-F238E27FC236}">
                <a16:creationId xmlns:a16="http://schemas.microsoft.com/office/drawing/2014/main" id="{361207B3-D63C-2875-9B43-AA02BC0699E2}"/>
              </a:ext>
            </a:extLst>
          </p:cNvPr>
          <p:cNvSpPr txBox="1"/>
          <p:nvPr/>
        </p:nvSpPr>
        <p:spPr>
          <a:xfrm>
            <a:off x="3696698" y="6110677"/>
            <a:ext cx="1355536"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e) </a:t>
            </a:r>
          </a:p>
          <a:p>
            <a:r>
              <a:rPr lang="en-GB" sz="1500" dirty="0"/>
              <a:t>B1: Correct </a:t>
            </a:r>
            <a:endParaRPr lang="en-GB" sz="1500" dirty="0">
              <a:solidFill>
                <a:sysClr val="windowText" lastClr="000000"/>
              </a:solidFill>
            </a:endParaRPr>
          </a:p>
        </p:txBody>
      </p:sp>
      <p:sp>
        <p:nvSpPr>
          <p:cNvPr id="37" name="Rectangle: Rounded Corners 26">
            <a:extLst>
              <a:ext uri="{FF2B5EF4-FFF2-40B4-BE49-F238E27FC236}">
                <a16:creationId xmlns:a16="http://schemas.microsoft.com/office/drawing/2014/main" id="{8396D782-4D91-7388-8212-23A373196DCD}"/>
              </a:ext>
            </a:extLst>
          </p:cNvPr>
          <p:cNvSpPr/>
          <p:nvPr/>
        </p:nvSpPr>
        <p:spPr>
          <a:xfrm>
            <a:off x="7608027" y="93129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38" name="Rectangle: Rounded Corners 6">
            <a:extLst>
              <a:ext uri="{FF2B5EF4-FFF2-40B4-BE49-F238E27FC236}">
                <a16:creationId xmlns:a16="http://schemas.microsoft.com/office/drawing/2014/main" id="{E5F07E71-0EA2-53CE-181F-2539237C8459}"/>
              </a:ext>
            </a:extLst>
          </p:cNvPr>
          <p:cNvSpPr/>
          <p:nvPr/>
        </p:nvSpPr>
        <p:spPr>
          <a:xfrm>
            <a:off x="10473269" y="404973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39" name="TextBox 38">
            <a:extLst>
              <a:ext uri="{FF2B5EF4-FFF2-40B4-BE49-F238E27FC236}">
                <a16:creationId xmlns:a16="http://schemas.microsoft.com/office/drawing/2014/main" id="{EB8B0F6C-8C73-85E4-83B6-AFE7EC37D600}"/>
              </a:ext>
            </a:extLst>
          </p:cNvPr>
          <p:cNvSpPr txBox="1"/>
          <p:nvPr/>
        </p:nvSpPr>
        <p:spPr>
          <a:xfrm>
            <a:off x="5630760" y="6115236"/>
            <a:ext cx="1355536"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f) </a:t>
            </a:r>
          </a:p>
          <a:p>
            <a:r>
              <a:rPr lang="en-GB" sz="1500" dirty="0"/>
              <a:t>B1: Correct </a:t>
            </a:r>
            <a:endParaRPr lang="en-GB" sz="1500" dirty="0">
              <a:solidFill>
                <a:sysClr val="windowText" lastClr="000000"/>
              </a:solidFill>
            </a:endParaRPr>
          </a:p>
        </p:txBody>
      </p:sp>
      <p:sp>
        <p:nvSpPr>
          <p:cNvPr id="40" name="Rectangle: Rounded Corners 26">
            <a:extLst>
              <a:ext uri="{FF2B5EF4-FFF2-40B4-BE49-F238E27FC236}">
                <a16:creationId xmlns:a16="http://schemas.microsoft.com/office/drawing/2014/main" id="{9BE4F92B-9C0C-E98E-CCF9-8ADD5F7A4940}"/>
              </a:ext>
            </a:extLst>
          </p:cNvPr>
          <p:cNvSpPr/>
          <p:nvPr/>
        </p:nvSpPr>
        <p:spPr>
          <a:xfrm>
            <a:off x="9727509" y="4713672"/>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41" name="Rectangle: Rounded Corners 6">
            <a:extLst>
              <a:ext uri="{FF2B5EF4-FFF2-40B4-BE49-F238E27FC236}">
                <a16:creationId xmlns:a16="http://schemas.microsoft.com/office/drawing/2014/main" id="{2C479DDB-F334-072F-6F97-D1A53EF6CA49}"/>
              </a:ext>
            </a:extLst>
          </p:cNvPr>
          <p:cNvSpPr/>
          <p:nvPr/>
        </p:nvSpPr>
        <p:spPr>
          <a:xfrm>
            <a:off x="10534387" y="520265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42" name="Rectangle: Rounded Corners 6">
            <a:extLst>
              <a:ext uri="{FF2B5EF4-FFF2-40B4-BE49-F238E27FC236}">
                <a16:creationId xmlns:a16="http://schemas.microsoft.com/office/drawing/2014/main" id="{D093D130-F33C-7F16-45E4-12372F38B2BC}"/>
              </a:ext>
            </a:extLst>
          </p:cNvPr>
          <p:cNvSpPr/>
          <p:nvPr/>
        </p:nvSpPr>
        <p:spPr>
          <a:xfrm>
            <a:off x="8596572" y="582489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6/11</a:t>
            </a:r>
          </a:p>
        </p:txBody>
      </p:sp>
    </p:spTree>
    <p:extLst>
      <p:ext uri="{BB962C8B-B14F-4D97-AF65-F5344CB8AC3E}">
        <p14:creationId xmlns:p14="http://schemas.microsoft.com/office/powerpoint/2010/main" val="3735326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1"/>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3"/>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5"/>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6"/>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4"/>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38"/>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39"/>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40"/>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41"/>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6" name="Table 5">
            <a:extLst>
              <a:ext uri="{FF2B5EF4-FFF2-40B4-BE49-F238E27FC236}">
                <a16:creationId xmlns:a16="http://schemas.microsoft.com/office/drawing/2014/main" id="{AC4267C6-A4C2-C99C-524B-98840F45E791}"/>
              </a:ext>
            </a:extLst>
          </p:cNvPr>
          <p:cNvGraphicFramePr>
            <a:graphicFrameLocks noGrp="1"/>
          </p:cNvGraphicFramePr>
          <p:nvPr>
            <p:extLst>
              <p:ext uri="{D42A27DB-BD31-4B8C-83A1-F6EECF244321}">
                <p14:modId xmlns:p14="http://schemas.microsoft.com/office/powerpoint/2010/main" val="502301845"/>
              </p:ext>
            </p:extLst>
          </p:nvPr>
        </p:nvGraphicFramePr>
        <p:xfrm>
          <a:off x="4277896" y="481904"/>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6 -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7" name="Picture 6">
            <a:extLst>
              <a:ext uri="{FF2B5EF4-FFF2-40B4-BE49-F238E27FC236}">
                <a16:creationId xmlns:a16="http://schemas.microsoft.com/office/drawing/2014/main" id="{4D563A03-229F-6028-5F33-F3B75D8437C9}"/>
              </a:ext>
            </a:extLst>
          </p:cNvPr>
          <p:cNvPicPr>
            <a:picLocks noChangeAspect="1"/>
          </p:cNvPicPr>
          <p:nvPr/>
        </p:nvPicPr>
        <p:blipFill>
          <a:blip r:embed="rId3"/>
          <a:stretch>
            <a:fillRect/>
          </a:stretch>
        </p:blipFill>
        <p:spPr>
          <a:xfrm>
            <a:off x="4316466" y="481904"/>
            <a:ext cx="314476" cy="330200"/>
          </a:xfrm>
          <a:prstGeom prst="rect">
            <a:avLst/>
          </a:prstGeom>
        </p:spPr>
      </p:pic>
      <p:pic>
        <p:nvPicPr>
          <p:cNvPr id="8" name="Picture 7" descr="A math problem with numbers and equations&#10;&#10;Description automatically generated with medium confidence">
            <a:extLst>
              <a:ext uri="{FF2B5EF4-FFF2-40B4-BE49-F238E27FC236}">
                <a16:creationId xmlns:a16="http://schemas.microsoft.com/office/drawing/2014/main" id="{B2B38D27-E670-26BB-76B3-293D577AFAA4}"/>
              </a:ext>
            </a:extLst>
          </p:cNvPr>
          <p:cNvPicPr>
            <a:picLocks noChangeAspect="1"/>
          </p:cNvPicPr>
          <p:nvPr/>
        </p:nvPicPr>
        <p:blipFill>
          <a:blip r:embed="rId4"/>
          <a:stretch>
            <a:fillRect/>
          </a:stretch>
        </p:blipFill>
        <p:spPr>
          <a:xfrm>
            <a:off x="161311" y="526285"/>
            <a:ext cx="3784289" cy="3438385"/>
          </a:xfrm>
          <a:prstGeom prst="rect">
            <a:avLst/>
          </a:prstGeom>
          <a:ln w="25400">
            <a:noFill/>
          </a:ln>
        </p:spPr>
      </p:pic>
      <p:pic>
        <p:nvPicPr>
          <p:cNvPr id="13" name="Picture 12" descr="A close-up of a math problem&#10;&#10;Description automatically generated">
            <a:extLst>
              <a:ext uri="{FF2B5EF4-FFF2-40B4-BE49-F238E27FC236}">
                <a16:creationId xmlns:a16="http://schemas.microsoft.com/office/drawing/2014/main" id="{86B0AD49-16FB-B360-3E51-6AE7A4241461}"/>
              </a:ext>
            </a:extLst>
          </p:cNvPr>
          <p:cNvPicPr>
            <a:picLocks noChangeAspect="1"/>
          </p:cNvPicPr>
          <p:nvPr/>
        </p:nvPicPr>
        <p:blipFill>
          <a:blip r:embed="rId5"/>
          <a:stretch>
            <a:fillRect/>
          </a:stretch>
        </p:blipFill>
        <p:spPr>
          <a:xfrm>
            <a:off x="4366233" y="978752"/>
            <a:ext cx="3459534" cy="1927629"/>
          </a:xfrm>
          <a:prstGeom prst="rect">
            <a:avLst/>
          </a:prstGeom>
        </p:spPr>
      </p:pic>
      <p:pic>
        <p:nvPicPr>
          <p:cNvPr id="15" name="Picture 14" descr="A close-up of a notebook&#10;&#10;Description automatically generated">
            <a:extLst>
              <a:ext uri="{FF2B5EF4-FFF2-40B4-BE49-F238E27FC236}">
                <a16:creationId xmlns:a16="http://schemas.microsoft.com/office/drawing/2014/main" id="{20B515E0-B5EE-E5A1-FE49-43B58B9E5A62}"/>
              </a:ext>
            </a:extLst>
          </p:cNvPr>
          <p:cNvPicPr>
            <a:picLocks noChangeAspect="1"/>
          </p:cNvPicPr>
          <p:nvPr/>
        </p:nvPicPr>
        <p:blipFill>
          <a:blip r:embed="rId6"/>
          <a:stretch>
            <a:fillRect/>
          </a:stretch>
        </p:blipFill>
        <p:spPr>
          <a:xfrm>
            <a:off x="4287290" y="3018243"/>
            <a:ext cx="3414370" cy="1711036"/>
          </a:xfrm>
          <a:prstGeom prst="rect">
            <a:avLst/>
          </a:prstGeom>
        </p:spPr>
      </p:pic>
      <p:pic>
        <p:nvPicPr>
          <p:cNvPr id="17" name="Picture 16" descr="A close-up of a paper with writing&#10;&#10;Description automatically generated">
            <a:extLst>
              <a:ext uri="{FF2B5EF4-FFF2-40B4-BE49-F238E27FC236}">
                <a16:creationId xmlns:a16="http://schemas.microsoft.com/office/drawing/2014/main" id="{6322D435-B281-F260-CEE5-5AC205855134}"/>
              </a:ext>
            </a:extLst>
          </p:cNvPr>
          <p:cNvPicPr>
            <a:picLocks noChangeAspect="1"/>
          </p:cNvPicPr>
          <p:nvPr/>
        </p:nvPicPr>
        <p:blipFill>
          <a:blip r:embed="rId7"/>
          <a:stretch>
            <a:fillRect/>
          </a:stretch>
        </p:blipFill>
        <p:spPr>
          <a:xfrm>
            <a:off x="8079120" y="995680"/>
            <a:ext cx="3669535" cy="3631738"/>
          </a:xfrm>
          <a:prstGeom prst="rect">
            <a:avLst/>
          </a:prstGeom>
        </p:spPr>
      </p:pic>
      <p:sp>
        <p:nvSpPr>
          <p:cNvPr id="18" name="TextBox 17">
            <a:extLst>
              <a:ext uri="{FF2B5EF4-FFF2-40B4-BE49-F238E27FC236}">
                <a16:creationId xmlns:a16="http://schemas.microsoft.com/office/drawing/2014/main" id="{ADF956E6-9BE5-7512-8A1B-E34F139F4D24}"/>
              </a:ext>
            </a:extLst>
          </p:cNvPr>
          <p:cNvSpPr txBox="1"/>
          <p:nvPr/>
        </p:nvSpPr>
        <p:spPr>
          <a:xfrm>
            <a:off x="234686" y="4073420"/>
            <a:ext cx="1323896"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B1: Correct </a:t>
            </a:r>
            <a:endParaRPr lang="en-GB" sz="1500" dirty="0">
              <a:solidFill>
                <a:sysClr val="windowText" lastClr="000000"/>
              </a:solidFill>
            </a:endParaRPr>
          </a:p>
        </p:txBody>
      </p:sp>
      <p:sp>
        <p:nvSpPr>
          <p:cNvPr id="19" name="Rectangle: Rounded Corners 26">
            <a:extLst>
              <a:ext uri="{FF2B5EF4-FFF2-40B4-BE49-F238E27FC236}">
                <a16:creationId xmlns:a16="http://schemas.microsoft.com/office/drawing/2014/main" id="{238696AE-AE06-3E5D-F547-0F73841BE967}"/>
              </a:ext>
            </a:extLst>
          </p:cNvPr>
          <p:cNvSpPr/>
          <p:nvPr/>
        </p:nvSpPr>
        <p:spPr>
          <a:xfrm>
            <a:off x="5566637" y="105597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20" name="Rectangle: Rounded Corners 6">
            <a:extLst>
              <a:ext uri="{FF2B5EF4-FFF2-40B4-BE49-F238E27FC236}">
                <a16:creationId xmlns:a16="http://schemas.microsoft.com/office/drawing/2014/main" id="{01F6D8A1-989F-235B-CE86-29B7E688DF3A}"/>
              </a:ext>
            </a:extLst>
          </p:cNvPr>
          <p:cNvSpPr/>
          <p:nvPr/>
        </p:nvSpPr>
        <p:spPr>
          <a:xfrm>
            <a:off x="6534249" y="91650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21" name="TextBox 20">
            <a:extLst>
              <a:ext uri="{FF2B5EF4-FFF2-40B4-BE49-F238E27FC236}">
                <a16:creationId xmlns:a16="http://schemas.microsoft.com/office/drawing/2014/main" id="{C2A2EA24-5CDB-55B4-1646-932B47813DE7}"/>
              </a:ext>
            </a:extLst>
          </p:cNvPr>
          <p:cNvSpPr txBox="1"/>
          <p:nvPr/>
        </p:nvSpPr>
        <p:spPr>
          <a:xfrm>
            <a:off x="260370" y="4736168"/>
            <a:ext cx="3586169" cy="1015663"/>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M1: Although we don’t see an equation for </a:t>
            </a:r>
            <a:r>
              <a:rPr lang="en-GB" sz="1500" i="1" dirty="0"/>
              <a:t>p</a:t>
            </a:r>
            <a:r>
              <a:rPr lang="en-GB" sz="1500" dirty="0"/>
              <a:t> the correct answer is assumed correct workings </a:t>
            </a:r>
          </a:p>
        </p:txBody>
      </p:sp>
      <p:sp>
        <p:nvSpPr>
          <p:cNvPr id="22" name="Rectangle: Rounded Corners 26">
            <a:extLst>
              <a:ext uri="{FF2B5EF4-FFF2-40B4-BE49-F238E27FC236}">
                <a16:creationId xmlns:a16="http://schemas.microsoft.com/office/drawing/2014/main" id="{9A26A692-A05C-4568-62AF-35C365B3131C}"/>
              </a:ext>
            </a:extLst>
          </p:cNvPr>
          <p:cNvSpPr/>
          <p:nvPr/>
        </p:nvSpPr>
        <p:spPr>
          <a:xfrm>
            <a:off x="4114361" y="224547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3" name="TextBox 22">
            <a:extLst>
              <a:ext uri="{FF2B5EF4-FFF2-40B4-BE49-F238E27FC236}">
                <a16:creationId xmlns:a16="http://schemas.microsoft.com/office/drawing/2014/main" id="{CBBE9750-B543-9B61-AE45-E0C56D745112}"/>
              </a:ext>
            </a:extLst>
          </p:cNvPr>
          <p:cNvSpPr txBox="1"/>
          <p:nvPr/>
        </p:nvSpPr>
        <p:spPr>
          <a:xfrm>
            <a:off x="260370" y="5860581"/>
            <a:ext cx="1905788" cy="320820"/>
          </a:xfrm>
          <a:prstGeom prst="rect">
            <a:avLst/>
          </a:prstGeom>
          <a:solidFill>
            <a:schemeClr val="tx2">
              <a:lumMod val="20000"/>
              <a:lumOff val="80000"/>
            </a:schemeClr>
          </a:solidFill>
        </p:spPr>
        <p:txBody>
          <a:bodyPr wrap="square" rtlCol="0">
            <a:spAutoFit/>
          </a:bodyPr>
          <a:lstStyle/>
          <a:p>
            <a:r>
              <a:rPr lang="en-GB" sz="1500" dirty="0"/>
              <a:t>A1: Correct answer </a:t>
            </a:r>
          </a:p>
        </p:txBody>
      </p:sp>
      <p:sp>
        <p:nvSpPr>
          <p:cNvPr id="24" name="Rectangle: Rounded Corners 26">
            <a:extLst>
              <a:ext uri="{FF2B5EF4-FFF2-40B4-BE49-F238E27FC236}">
                <a16:creationId xmlns:a16="http://schemas.microsoft.com/office/drawing/2014/main" id="{9D0E6B14-E3C4-6CBA-C643-46290657AAFF}"/>
              </a:ext>
            </a:extLst>
          </p:cNvPr>
          <p:cNvSpPr/>
          <p:nvPr/>
        </p:nvSpPr>
        <p:spPr>
          <a:xfrm>
            <a:off x="5566637" y="238440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25" name="Rectangle: Rounded Corners 6">
            <a:extLst>
              <a:ext uri="{FF2B5EF4-FFF2-40B4-BE49-F238E27FC236}">
                <a16:creationId xmlns:a16="http://schemas.microsoft.com/office/drawing/2014/main" id="{650E11D8-57A2-0BE9-08A9-C1B6D7D80DF0}"/>
              </a:ext>
            </a:extLst>
          </p:cNvPr>
          <p:cNvSpPr/>
          <p:nvPr/>
        </p:nvSpPr>
        <p:spPr>
          <a:xfrm>
            <a:off x="6534249" y="243797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2/2</a:t>
            </a:r>
          </a:p>
        </p:txBody>
      </p:sp>
      <p:sp>
        <p:nvSpPr>
          <p:cNvPr id="26" name="TextBox 25">
            <a:extLst>
              <a:ext uri="{FF2B5EF4-FFF2-40B4-BE49-F238E27FC236}">
                <a16:creationId xmlns:a16="http://schemas.microsoft.com/office/drawing/2014/main" id="{95DC750F-9403-11EB-F744-8E856973BFD8}"/>
              </a:ext>
            </a:extLst>
          </p:cNvPr>
          <p:cNvSpPr txBox="1"/>
          <p:nvPr/>
        </p:nvSpPr>
        <p:spPr>
          <a:xfrm>
            <a:off x="3945600" y="4876795"/>
            <a:ext cx="3414370" cy="1015663"/>
          </a:xfrm>
          <a:prstGeom prst="rect">
            <a:avLst/>
          </a:prstGeom>
          <a:solidFill>
            <a:schemeClr val="tx2">
              <a:lumMod val="20000"/>
              <a:lumOff val="80000"/>
            </a:schemeClr>
          </a:solidFill>
        </p:spPr>
        <p:txBody>
          <a:bodyPr wrap="square" rtlCol="0">
            <a:spAutoFit/>
          </a:bodyPr>
          <a:lstStyle/>
          <a:p>
            <a:r>
              <a:rPr lang="en-GB" sz="1500" b="1" dirty="0"/>
              <a:t>Part c)</a:t>
            </a:r>
          </a:p>
          <a:p>
            <a:r>
              <a:rPr lang="en-GB" sz="1500" dirty="0"/>
              <a:t>M1: Neither of the equations we expected to see are here but a correct value for P(</a:t>
            </a:r>
            <a:r>
              <a:rPr lang="en-GB" sz="1500" i="1" dirty="0"/>
              <a:t>A</a:t>
            </a:r>
            <a:r>
              <a:rPr lang="en-GB" sz="1500" dirty="0"/>
              <a:t>|</a:t>
            </a:r>
            <a:r>
              <a:rPr lang="en-GB" sz="1500" i="1" dirty="0"/>
              <a:t>B</a:t>
            </a:r>
            <a:r>
              <a:rPr lang="en-GB" sz="1500" dirty="0"/>
              <a:t>) is given </a:t>
            </a:r>
          </a:p>
        </p:txBody>
      </p:sp>
      <p:sp>
        <p:nvSpPr>
          <p:cNvPr id="27" name="Rectangle: Rounded Corners 26">
            <a:extLst>
              <a:ext uri="{FF2B5EF4-FFF2-40B4-BE49-F238E27FC236}">
                <a16:creationId xmlns:a16="http://schemas.microsoft.com/office/drawing/2014/main" id="{EB992887-FF79-EEF9-220C-D9E9A4BE6380}"/>
              </a:ext>
            </a:extLst>
          </p:cNvPr>
          <p:cNvSpPr/>
          <p:nvPr/>
        </p:nvSpPr>
        <p:spPr>
          <a:xfrm>
            <a:off x="4742057" y="292073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8" name="TextBox 27">
            <a:extLst>
              <a:ext uri="{FF2B5EF4-FFF2-40B4-BE49-F238E27FC236}">
                <a16:creationId xmlns:a16="http://schemas.microsoft.com/office/drawing/2014/main" id="{E723F1AA-2C4F-33AE-9B2C-63B201909433}"/>
              </a:ext>
            </a:extLst>
          </p:cNvPr>
          <p:cNvSpPr txBox="1"/>
          <p:nvPr/>
        </p:nvSpPr>
        <p:spPr>
          <a:xfrm>
            <a:off x="243444" y="6290151"/>
            <a:ext cx="3352161" cy="553998"/>
          </a:xfrm>
          <a:prstGeom prst="rect">
            <a:avLst/>
          </a:prstGeom>
          <a:solidFill>
            <a:schemeClr val="tx2">
              <a:lumMod val="20000"/>
              <a:lumOff val="80000"/>
            </a:schemeClr>
          </a:solidFill>
        </p:spPr>
        <p:txBody>
          <a:bodyPr wrap="square" rtlCol="0">
            <a:spAutoFit/>
          </a:bodyPr>
          <a:lstStyle/>
          <a:p>
            <a:r>
              <a:rPr lang="en-GB" sz="1500" dirty="0"/>
              <a:t>M1: No incorrect working seen so both method marks are scored</a:t>
            </a:r>
          </a:p>
        </p:txBody>
      </p:sp>
      <p:sp>
        <p:nvSpPr>
          <p:cNvPr id="29" name="Rectangle: Rounded Corners 26">
            <a:extLst>
              <a:ext uri="{FF2B5EF4-FFF2-40B4-BE49-F238E27FC236}">
                <a16:creationId xmlns:a16="http://schemas.microsoft.com/office/drawing/2014/main" id="{E2700114-3372-3E8B-2112-CD2AA036BF14}"/>
              </a:ext>
            </a:extLst>
          </p:cNvPr>
          <p:cNvSpPr/>
          <p:nvPr/>
        </p:nvSpPr>
        <p:spPr>
          <a:xfrm>
            <a:off x="4742057" y="369349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0" name="TextBox 29">
            <a:extLst>
              <a:ext uri="{FF2B5EF4-FFF2-40B4-BE49-F238E27FC236}">
                <a16:creationId xmlns:a16="http://schemas.microsoft.com/office/drawing/2014/main" id="{E8715E46-1437-4634-7651-4FEC77FB85D9}"/>
              </a:ext>
            </a:extLst>
          </p:cNvPr>
          <p:cNvSpPr txBox="1"/>
          <p:nvPr/>
        </p:nvSpPr>
        <p:spPr>
          <a:xfrm>
            <a:off x="3945600" y="6181401"/>
            <a:ext cx="1303286" cy="553998"/>
          </a:xfrm>
          <a:prstGeom prst="rect">
            <a:avLst/>
          </a:prstGeom>
          <a:solidFill>
            <a:schemeClr val="tx2">
              <a:lumMod val="20000"/>
              <a:lumOff val="80000"/>
            </a:schemeClr>
          </a:solidFill>
        </p:spPr>
        <p:txBody>
          <a:bodyPr wrap="square" rtlCol="0">
            <a:spAutoFit/>
          </a:bodyPr>
          <a:lstStyle/>
          <a:p>
            <a:r>
              <a:rPr lang="en-GB" sz="1500" dirty="0"/>
              <a:t>A1: Correct answer </a:t>
            </a:r>
          </a:p>
        </p:txBody>
      </p:sp>
      <p:sp>
        <p:nvSpPr>
          <p:cNvPr id="31" name="Rectangle: Rounded Corners 26">
            <a:extLst>
              <a:ext uri="{FF2B5EF4-FFF2-40B4-BE49-F238E27FC236}">
                <a16:creationId xmlns:a16="http://schemas.microsoft.com/office/drawing/2014/main" id="{5394B7A1-BB87-1B4C-2C31-C68DDE70AB36}"/>
              </a:ext>
            </a:extLst>
          </p:cNvPr>
          <p:cNvSpPr/>
          <p:nvPr/>
        </p:nvSpPr>
        <p:spPr>
          <a:xfrm>
            <a:off x="6106411" y="4351182"/>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32" name="TextBox 31">
            <a:extLst>
              <a:ext uri="{FF2B5EF4-FFF2-40B4-BE49-F238E27FC236}">
                <a16:creationId xmlns:a16="http://schemas.microsoft.com/office/drawing/2014/main" id="{B45D71F8-D9EA-58DF-1983-BF75455D5A54}"/>
              </a:ext>
            </a:extLst>
          </p:cNvPr>
          <p:cNvSpPr txBox="1"/>
          <p:nvPr/>
        </p:nvSpPr>
        <p:spPr>
          <a:xfrm>
            <a:off x="7372257" y="4538980"/>
            <a:ext cx="4784249" cy="1246495"/>
          </a:xfrm>
          <a:prstGeom prst="rect">
            <a:avLst/>
          </a:prstGeom>
          <a:solidFill>
            <a:schemeClr val="accent2">
              <a:lumMod val="20000"/>
              <a:lumOff val="80000"/>
            </a:schemeClr>
          </a:solidFill>
        </p:spPr>
        <p:txBody>
          <a:bodyPr wrap="square" rtlCol="0">
            <a:spAutoFit/>
          </a:bodyPr>
          <a:lstStyle/>
          <a:p>
            <a:r>
              <a:rPr lang="en-GB" sz="1500" b="1" dirty="0"/>
              <a:t>Part d) </a:t>
            </a:r>
          </a:p>
          <a:p>
            <a:r>
              <a:rPr lang="en-GB" sz="1500" dirty="0"/>
              <a:t>M0: The answers here are not correct so we must look for a correct equation for </a:t>
            </a:r>
            <a:r>
              <a:rPr lang="en-GB" sz="1500" i="1" dirty="0"/>
              <a:t>q</a:t>
            </a:r>
            <a:r>
              <a:rPr lang="en-GB" sz="1500" dirty="0"/>
              <a:t> or </a:t>
            </a:r>
            <a:r>
              <a:rPr lang="en-GB" sz="1500" i="1" dirty="0"/>
              <a:t>r</a:t>
            </a:r>
            <a:r>
              <a:rPr lang="en-GB" sz="1500" dirty="0"/>
              <a:t>. They start with a correct ratio of probability expressions and effectively reach P(</a:t>
            </a:r>
            <a:r>
              <a:rPr lang="en-GB" sz="1500" i="1" dirty="0"/>
              <a:t>A</a:t>
            </a:r>
            <a:r>
              <a:rPr lang="en-GB" sz="1500" dirty="0"/>
              <a:t>) = 0.8 </a:t>
            </a:r>
          </a:p>
          <a:p>
            <a:r>
              <a:rPr lang="en-GB" sz="1500" dirty="0"/>
              <a:t>but do not use this to form a correct equation for </a:t>
            </a:r>
            <a:r>
              <a:rPr lang="en-GB" sz="1500" i="1" dirty="0"/>
              <a:t>r</a:t>
            </a:r>
            <a:endParaRPr lang="en-GB" sz="1500" dirty="0"/>
          </a:p>
        </p:txBody>
      </p:sp>
      <p:sp>
        <p:nvSpPr>
          <p:cNvPr id="33" name="Rectangle: Rounded Corners 26">
            <a:extLst>
              <a:ext uri="{FF2B5EF4-FFF2-40B4-BE49-F238E27FC236}">
                <a16:creationId xmlns:a16="http://schemas.microsoft.com/office/drawing/2014/main" id="{93B7A724-DFC5-731C-A12F-4CEBD5497A1D}"/>
              </a:ext>
            </a:extLst>
          </p:cNvPr>
          <p:cNvSpPr/>
          <p:nvPr/>
        </p:nvSpPr>
        <p:spPr>
          <a:xfrm>
            <a:off x="11376347" y="148182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34" name="Rectangle: Rounded Corners 6">
            <a:extLst>
              <a:ext uri="{FF2B5EF4-FFF2-40B4-BE49-F238E27FC236}">
                <a16:creationId xmlns:a16="http://schemas.microsoft.com/office/drawing/2014/main" id="{394B7302-0E1E-6A42-73F5-9FEA5D3A41BB}"/>
              </a:ext>
            </a:extLst>
          </p:cNvPr>
          <p:cNvSpPr/>
          <p:nvPr/>
        </p:nvSpPr>
        <p:spPr>
          <a:xfrm>
            <a:off x="3269907" y="398202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3/3</a:t>
            </a:r>
          </a:p>
        </p:txBody>
      </p:sp>
      <p:sp>
        <p:nvSpPr>
          <p:cNvPr id="35" name="TextBox 34">
            <a:extLst>
              <a:ext uri="{FF2B5EF4-FFF2-40B4-BE49-F238E27FC236}">
                <a16:creationId xmlns:a16="http://schemas.microsoft.com/office/drawing/2014/main" id="{0B6A8DF9-F7C8-4952-0485-E5AA77F0A34E}"/>
              </a:ext>
            </a:extLst>
          </p:cNvPr>
          <p:cNvSpPr txBox="1"/>
          <p:nvPr/>
        </p:nvSpPr>
        <p:spPr>
          <a:xfrm>
            <a:off x="5321785" y="6069107"/>
            <a:ext cx="1621332" cy="323165"/>
          </a:xfrm>
          <a:prstGeom prst="rect">
            <a:avLst/>
          </a:prstGeom>
          <a:solidFill>
            <a:schemeClr val="accent2">
              <a:lumMod val="20000"/>
              <a:lumOff val="80000"/>
            </a:schemeClr>
          </a:solidFill>
        </p:spPr>
        <p:txBody>
          <a:bodyPr wrap="square" rtlCol="0">
            <a:spAutoFit/>
          </a:bodyPr>
          <a:lstStyle/>
          <a:p>
            <a:r>
              <a:rPr lang="en-GB" sz="1500" dirty="0"/>
              <a:t>A0A0: Follows M0 </a:t>
            </a:r>
          </a:p>
        </p:txBody>
      </p:sp>
      <p:sp>
        <p:nvSpPr>
          <p:cNvPr id="36" name="Rectangle: Rounded Corners 26">
            <a:extLst>
              <a:ext uri="{FF2B5EF4-FFF2-40B4-BE49-F238E27FC236}">
                <a16:creationId xmlns:a16="http://schemas.microsoft.com/office/drawing/2014/main" id="{2BFEF953-8200-AECF-90C5-55C8E9812153}"/>
              </a:ext>
            </a:extLst>
          </p:cNvPr>
          <p:cNvSpPr/>
          <p:nvPr/>
        </p:nvSpPr>
        <p:spPr>
          <a:xfrm>
            <a:off x="11126037" y="2437921"/>
            <a:ext cx="693656" cy="421029"/>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A0A0</a:t>
            </a:r>
          </a:p>
        </p:txBody>
      </p:sp>
      <p:sp>
        <p:nvSpPr>
          <p:cNvPr id="37" name="Rectangle: Rounded Corners 6">
            <a:extLst>
              <a:ext uri="{FF2B5EF4-FFF2-40B4-BE49-F238E27FC236}">
                <a16:creationId xmlns:a16="http://schemas.microsoft.com/office/drawing/2014/main" id="{1D8615A5-D41E-D328-3CBB-6F6AEC6BCB79}"/>
              </a:ext>
            </a:extLst>
          </p:cNvPr>
          <p:cNvSpPr/>
          <p:nvPr/>
        </p:nvSpPr>
        <p:spPr>
          <a:xfrm>
            <a:off x="10268776" y="65443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0/3</a:t>
            </a:r>
          </a:p>
        </p:txBody>
      </p:sp>
      <p:sp>
        <p:nvSpPr>
          <p:cNvPr id="38" name="TextBox 37">
            <a:extLst>
              <a:ext uri="{FF2B5EF4-FFF2-40B4-BE49-F238E27FC236}">
                <a16:creationId xmlns:a16="http://schemas.microsoft.com/office/drawing/2014/main" id="{088EDD77-6877-DD07-B483-21BA21155319}"/>
              </a:ext>
            </a:extLst>
          </p:cNvPr>
          <p:cNvSpPr txBox="1"/>
          <p:nvPr/>
        </p:nvSpPr>
        <p:spPr>
          <a:xfrm>
            <a:off x="7161531" y="6090001"/>
            <a:ext cx="1355536"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e) </a:t>
            </a:r>
          </a:p>
          <a:p>
            <a:r>
              <a:rPr lang="en-GB" sz="1500" dirty="0"/>
              <a:t>B1: Correct </a:t>
            </a:r>
            <a:endParaRPr lang="en-GB" sz="1500" dirty="0">
              <a:solidFill>
                <a:sysClr val="windowText" lastClr="000000"/>
              </a:solidFill>
            </a:endParaRPr>
          </a:p>
        </p:txBody>
      </p:sp>
      <p:sp>
        <p:nvSpPr>
          <p:cNvPr id="39" name="Rectangle: Rounded Corners 26">
            <a:extLst>
              <a:ext uri="{FF2B5EF4-FFF2-40B4-BE49-F238E27FC236}">
                <a16:creationId xmlns:a16="http://schemas.microsoft.com/office/drawing/2014/main" id="{AD883465-4AF3-4146-86EA-66809CB6CC8F}"/>
              </a:ext>
            </a:extLst>
          </p:cNvPr>
          <p:cNvSpPr/>
          <p:nvPr/>
        </p:nvSpPr>
        <p:spPr>
          <a:xfrm>
            <a:off x="10698199" y="350100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40" name="Rectangle: Rounded Corners 6">
            <a:extLst>
              <a:ext uri="{FF2B5EF4-FFF2-40B4-BE49-F238E27FC236}">
                <a16:creationId xmlns:a16="http://schemas.microsoft.com/office/drawing/2014/main" id="{4857A061-26C1-4A5B-6A15-055A16A5BB11}"/>
              </a:ext>
            </a:extLst>
          </p:cNvPr>
          <p:cNvSpPr/>
          <p:nvPr/>
        </p:nvSpPr>
        <p:spPr>
          <a:xfrm>
            <a:off x="6894082" y="387504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41" name="TextBox 40">
            <a:extLst>
              <a:ext uri="{FF2B5EF4-FFF2-40B4-BE49-F238E27FC236}">
                <a16:creationId xmlns:a16="http://schemas.microsoft.com/office/drawing/2014/main" id="{B1D102EA-64E2-E6C6-4C2F-580D297E6C4E}"/>
              </a:ext>
            </a:extLst>
          </p:cNvPr>
          <p:cNvSpPr txBox="1"/>
          <p:nvPr/>
        </p:nvSpPr>
        <p:spPr>
          <a:xfrm>
            <a:off x="8645406" y="5860581"/>
            <a:ext cx="3456519" cy="1031051"/>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f) </a:t>
            </a:r>
          </a:p>
          <a:p>
            <a:r>
              <a:rPr lang="en-GB" sz="1500" dirty="0"/>
              <a:t>B0: They have a correct expression inside a probability statement but we asked for the event</a:t>
            </a:r>
            <a:endParaRPr lang="en-GB" sz="1500" dirty="0">
              <a:solidFill>
                <a:sysClr val="windowText" lastClr="000000"/>
              </a:solidFill>
            </a:endParaRPr>
          </a:p>
        </p:txBody>
      </p:sp>
      <p:sp>
        <p:nvSpPr>
          <p:cNvPr id="42" name="Rectangle: Rounded Corners 26">
            <a:extLst>
              <a:ext uri="{FF2B5EF4-FFF2-40B4-BE49-F238E27FC236}">
                <a16:creationId xmlns:a16="http://schemas.microsoft.com/office/drawing/2014/main" id="{A2F47D23-D590-E44E-EC0C-B0AF6B0D232A}"/>
              </a:ext>
            </a:extLst>
          </p:cNvPr>
          <p:cNvSpPr/>
          <p:nvPr/>
        </p:nvSpPr>
        <p:spPr>
          <a:xfrm>
            <a:off x="11310824" y="406504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53" name="Rectangle: Rounded Corners 6">
            <a:extLst>
              <a:ext uri="{FF2B5EF4-FFF2-40B4-BE49-F238E27FC236}">
                <a16:creationId xmlns:a16="http://schemas.microsoft.com/office/drawing/2014/main" id="{F66E1C80-5877-24EA-F2C5-FE98E427C087}"/>
              </a:ext>
            </a:extLst>
          </p:cNvPr>
          <p:cNvSpPr/>
          <p:nvPr/>
        </p:nvSpPr>
        <p:spPr>
          <a:xfrm>
            <a:off x="11084740" y="293455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0/1</a:t>
            </a:r>
          </a:p>
        </p:txBody>
      </p:sp>
      <p:sp>
        <p:nvSpPr>
          <p:cNvPr id="62" name="Rectangle: Rounded Corners 6">
            <a:extLst>
              <a:ext uri="{FF2B5EF4-FFF2-40B4-BE49-F238E27FC236}">
                <a16:creationId xmlns:a16="http://schemas.microsoft.com/office/drawing/2014/main" id="{B50980F0-D373-528C-1B5C-3A96076AC993}"/>
              </a:ext>
            </a:extLst>
          </p:cNvPr>
          <p:cNvSpPr/>
          <p:nvPr/>
        </p:nvSpPr>
        <p:spPr>
          <a:xfrm>
            <a:off x="8401513" y="19431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7/11</a:t>
            </a:r>
          </a:p>
        </p:txBody>
      </p:sp>
    </p:spTree>
    <p:extLst>
      <p:ext uri="{BB962C8B-B14F-4D97-AF65-F5344CB8AC3E}">
        <p14:creationId xmlns:p14="http://schemas.microsoft.com/office/powerpoint/2010/main" val="2187971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38"/>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39"/>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40"/>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41"/>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42"/>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53"/>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53" grpId="0" animBg="1"/>
      <p:bldP spid="6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6" name="Table 5">
            <a:extLst>
              <a:ext uri="{FF2B5EF4-FFF2-40B4-BE49-F238E27FC236}">
                <a16:creationId xmlns:a16="http://schemas.microsoft.com/office/drawing/2014/main" id="{AC4267C6-A4C2-C99C-524B-98840F45E791}"/>
              </a:ext>
            </a:extLst>
          </p:cNvPr>
          <p:cNvGraphicFramePr>
            <a:graphicFrameLocks noGrp="1"/>
          </p:cNvGraphicFramePr>
          <p:nvPr>
            <p:extLst>
              <p:ext uri="{D42A27DB-BD31-4B8C-83A1-F6EECF244321}">
                <p14:modId xmlns:p14="http://schemas.microsoft.com/office/powerpoint/2010/main" val="4136583115"/>
              </p:ext>
            </p:extLst>
          </p:nvPr>
        </p:nvGraphicFramePr>
        <p:xfrm>
          <a:off x="4277896" y="481904"/>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6 -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7" name="Picture 6">
            <a:extLst>
              <a:ext uri="{FF2B5EF4-FFF2-40B4-BE49-F238E27FC236}">
                <a16:creationId xmlns:a16="http://schemas.microsoft.com/office/drawing/2014/main" id="{4D563A03-229F-6028-5F33-F3B75D8437C9}"/>
              </a:ext>
            </a:extLst>
          </p:cNvPr>
          <p:cNvPicPr>
            <a:picLocks noChangeAspect="1"/>
          </p:cNvPicPr>
          <p:nvPr/>
        </p:nvPicPr>
        <p:blipFill>
          <a:blip r:embed="rId3"/>
          <a:stretch>
            <a:fillRect/>
          </a:stretch>
        </p:blipFill>
        <p:spPr>
          <a:xfrm>
            <a:off x="4316466" y="481904"/>
            <a:ext cx="314476" cy="330200"/>
          </a:xfrm>
          <a:prstGeom prst="rect">
            <a:avLst/>
          </a:prstGeom>
        </p:spPr>
      </p:pic>
      <p:pic>
        <p:nvPicPr>
          <p:cNvPr id="8" name="Picture 7" descr="A math problem with numbers and equations&#10;&#10;Description automatically generated with medium confidence">
            <a:extLst>
              <a:ext uri="{FF2B5EF4-FFF2-40B4-BE49-F238E27FC236}">
                <a16:creationId xmlns:a16="http://schemas.microsoft.com/office/drawing/2014/main" id="{B2B38D27-E670-26BB-76B3-293D577AFAA4}"/>
              </a:ext>
            </a:extLst>
          </p:cNvPr>
          <p:cNvPicPr>
            <a:picLocks noChangeAspect="1"/>
          </p:cNvPicPr>
          <p:nvPr/>
        </p:nvPicPr>
        <p:blipFill>
          <a:blip r:embed="rId4"/>
          <a:stretch>
            <a:fillRect/>
          </a:stretch>
        </p:blipFill>
        <p:spPr>
          <a:xfrm>
            <a:off x="161311" y="526285"/>
            <a:ext cx="3784289" cy="3438385"/>
          </a:xfrm>
          <a:prstGeom prst="rect">
            <a:avLst/>
          </a:prstGeom>
          <a:ln w="25400">
            <a:noFill/>
          </a:ln>
        </p:spPr>
      </p:pic>
      <p:pic>
        <p:nvPicPr>
          <p:cNvPr id="3" name="Picture 2" descr="A close-up of a math problem&#10;&#10;Description automatically generated">
            <a:extLst>
              <a:ext uri="{FF2B5EF4-FFF2-40B4-BE49-F238E27FC236}">
                <a16:creationId xmlns:a16="http://schemas.microsoft.com/office/drawing/2014/main" id="{D3E00D6E-4409-EEEC-A378-C36ADF9CE92C}"/>
              </a:ext>
            </a:extLst>
          </p:cNvPr>
          <p:cNvPicPr>
            <a:picLocks noChangeAspect="1"/>
          </p:cNvPicPr>
          <p:nvPr/>
        </p:nvPicPr>
        <p:blipFill>
          <a:blip r:embed="rId5"/>
          <a:stretch>
            <a:fillRect/>
          </a:stretch>
        </p:blipFill>
        <p:spPr>
          <a:xfrm>
            <a:off x="4277896" y="1271154"/>
            <a:ext cx="3120431" cy="1700645"/>
          </a:xfrm>
          <a:prstGeom prst="rect">
            <a:avLst/>
          </a:prstGeom>
        </p:spPr>
      </p:pic>
      <p:pic>
        <p:nvPicPr>
          <p:cNvPr id="9" name="Picture 8" descr="A math equations on a paper&#10;&#10;Description automatically generated with medium confidence">
            <a:extLst>
              <a:ext uri="{FF2B5EF4-FFF2-40B4-BE49-F238E27FC236}">
                <a16:creationId xmlns:a16="http://schemas.microsoft.com/office/drawing/2014/main" id="{4736B7A5-E34C-F471-08F7-B3E640FF38C9}"/>
              </a:ext>
            </a:extLst>
          </p:cNvPr>
          <p:cNvPicPr>
            <a:picLocks noChangeAspect="1"/>
          </p:cNvPicPr>
          <p:nvPr/>
        </p:nvPicPr>
        <p:blipFill>
          <a:blip r:embed="rId6"/>
          <a:stretch>
            <a:fillRect/>
          </a:stretch>
        </p:blipFill>
        <p:spPr>
          <a:xfrm>
            <a:off x="4277896" y="2971798"/>
            <a:ext cx="3120431" cy="1849583"/>
          </a:xfrm>
          <a:prstGeom prst="rect">
            <a:avLst/>
          </a:prstGeom>
        </p:spPr>
      </p:pic>
      <p:pic>
        <p:nvPicPr>
          <p:cNvPr id="43" name="Picture 42" descr="A math equations on lined paper&#10;&#10;Description automatically generated">
            <a:extLst>
              <a:ext uri="{FF2B5EF4-FFF2-40B4-BE49-F238E27FC236}">
                <a16:creationId xmlns:a16="http://schemas.microsoft.com/office/drawing/2014/main" id="{6FE68118-3A5F-6338-F16E-B600834F6DB3}"/>
              </a:ext>
            </a:extLst>
          </p:cNvPr>
          <p:cNvPicPr>
            <a:picLocks noChangeAspect="1"/>
          </p:cNvPicPr>
          <p:nvPr/>
        </p:nvPicPr>
        <p:blipFill>
          <a:blip r:embed="rId7"/>
          <a:stretch>
            <a:fillRect/>
          </a:stretch>
        </p:blipFill>
        <p:spPr>
          <a:xfrm>
            <a:off x="8307486" y="1010383"/>
            <a:ext cx="3694610" cy="3093028"/>
          </a:xfrm>
          <a:prstGeom prst="rect">
            <a:avLst/>
          </a:prstGeom>
        </p:spPr>
      </p:pic>
      <p:sp>
        <p:nvSpPr>
          <p:cNvPr id="44" name="TextBox 43">
            <a:extLst>
              <a:ext uri="{FF2B5EF4-FFF2-40B4-BE49-F238E27FC236}">
                <a16:creationId xmlns:a16="http://schemas.microsoft.com/office/drawing/2014/main" id="{ED0D525E-7BE3-B3DA-19AB-DB4A6A80E24F}"/>
              </a:ext>
            </a:extLst>
          </p:cNvPr>
          <p:cNvSpPr txBox="1"/>
          <p:nvPr/>
        </p:nvSpPr>
        <p:spPr>
          <a:xfrm>
            <a:off x="317867" y="3964670"/>
            <a:ext cx="1323896"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B1: Correct </a:t>
            </a:r>
            <a:endParaRPr lang="en-GB" sz="1500" dirty="0">
              <a:solidFill>
                <a:sysClr val="windowText" lastClr="000000"/>
              </a:solidFill>
            </a:endParaRPr>
          </a:p>
        </p:txBody>
      </p:sp>
      <p:sp>
        <p:nvSpPr>
          <p:cNvPr id="45" name="Rectangle: Rounded Corners 26">
            <a:extLst>
              <a:ext uri="{FF2B5EF4-FFF2-40B4-BE49-F238E27FC236}">
                <a16:creationId xmlns:a16="http://schemas.microsoft.com/office/drawing/2014/main" id="{AE6A5851-8E88-7FB7-D5E3-01EC6FABEBEC}"/>
              </a:ext>
            </a:extLst>
          </p:cNvPr>
          <p:cNvSpPr/>
          <p:nvPr/>
        </p:nvSpPr>
        <p:spPr>
          <a:xfrm>
            <a:off x="4775557" y="957365"/>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46" name="Rectangle: Rounded Corners 6">
            <a:extLst>
              <a:ext uri="{FF2B5EF4-FFF2-40B4-BE49-F238E27FC236}">
                <a16:creationId xmlns:a16="http://schemas.microsoft.com/office/drawing/2014/main" id="{BB52E41D-A20B-0360-9986-8BE7E8B21C0A}"/>
              </a:ext>
            </a:extLst>
          </p:cNvPr>
          <p:cNvSpPr/>
          <p:nvPr/>
        </p:nvSpPr>
        <p:spPr>
          <a:xfrm>
            <a:off x="6461191" y="101038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47" name="TextBox 46">
            <a:extLst>
              <a:ext uri="{FF2B5EF4-FFF2-40B4-BE49-F238E27FC236}">
                <a16:creationId xmlns:a16="http://schemas.microsoft.com/office/drawing/2014/main" id="{72E7AE38-ABDA-B3DA-6498-51064A386289}"/>
              </a:ext>
            </a:extLst>
          </p:cNvPr>
          <p:cNvSpPr txBox="1"/>
          <p:nvPr/>
        </p:nvSpPr>
        <p:spPr>
          <a:xfrm>
            <a:off x="359430" y="4641534"/>
            <a:ext cx="3586169" cy="1246495"/>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M1: They have used a conditional probability definition of independence. The second line is effectively a correct equation for </a:t>
            </a:r>
            <a:r>
              <a:rPr lang="en-GB" sz="1500" i="1" dirty="0"/>
              <a:t>p</a:t>
            </a:r>
            <a:r>
              <a:rPr lang="en-GB" sz="1500" dirty="0"/>
              <a:t> </a:t>
            </a:r>
          </a:p>
        </p:txBody>
      </p:sp>
      <p:sp>
        <p:nvSpPr>
          <p:cNvPr id="48" name="Rectangle: Rounded Corners 26">
            <a:extLst>
              <a:ext uri="{FF2B5EF4-FFF2-40B4-BE49-F238E27FC236}">
                <a16:creationId xmlns:a16="http://schemas.microsoft.com/office/drawing/2014/main" id="{28E07301-E1B5-36CE-E3BF-A894C15953B6}"/>
              </a:ext>
            </a:extLst>
          </p:cNvPr>
          <p:cNvSpPr/>
          <p:nvPr/>
        </p:nvSpPr>
        <p:spPr>
          <a:xfrm>
            <a:off x="4365837" y="219218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49" name="TextBox 48">
            <a:extLst>
              <a:ext uri="{FF2B5EF4-FFF2-40B4-BE49-F238E27FC236}">
                <a16:creationId xmlns:a16="http://schemas.microsoft.com/office/drawing/2014/main" id="{9794851F-84C1-9F61-BBBB-AD9014FE664C}"/>
              </a:ext>
            </a:extLst>
          </p:cNvPr>
          <p:cNvSpPr txBox="1"/>
          <p:nvPr/>
        </p:nvSpPr>
        <p:spPr>
          <a:xfrm>
            <a:off x="359431" y="6010896"/>
            <a:ext cx="1905788" cy="320820"/>
          </a:xfrm>
          <a:prstGeom prst="rect">
            <a:avLst/>
          </a:prstGeom>
          <a:solidFill>
            <a:schemeClr val="tx2">
              <a:lumMod val="20000"/>
              <a:lumOff val="80000"/>
            </a:schemeClr>
          </a:solidFill>
        </p:spPr>
        <p:txBody>
          <a:bodyPr wrap="square" rtlCol="0">
            <a:spAutoFit/>
          </a:bodyPr>
          <a:lstStyle/>
          <a:p>
            <a:r>
              <a:rPr lang="en-GB" sz="1500" dirty="0"/>
              <a:t>A1: Correct answer </a:t>
            </a:r>
          </a:p>
        </p:txBody>
      </p:sp>
      <p:sp>
        <p:nvSpPr>
          <p:cNvPr id="50" name="Rectangle: Rounded Corners 26">
            <a:extLst>
              <a:ext uri="{FF2B5EF4-FFF2-40B4-BE49-F238E27FC236}">
                <a16:creationId xmlns:a16="http://schemas.microsoft.com/office/drawing/2014/main" id="{BDF4DE51-ACFF-C6C1-A4D8-9082DDC57DC0}"/>
              </a:ext>
            </a:extLst>
          </p:cNvPr>
          <p:cNvSpPr/>
          <p:nvPr/>
        </p:nvSpPr>
        <p:spPr>
          <a:xfrm>
            <a:off x="5429100" y="242991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51" name="Rectangle: Rounded Corners 6">
            <a:extLst>
              <a:ext uri="{FF2B5EF4-FFF2-40B4-BE49-F238E27FC236}">
                <a16:creationId xmlns:a16="http://schemas.microsoft.com/office/drawing/2014/main" id="{D2DFE9B4-28B5-6F9C-43EF-D1BF3C09C120}"/>
              </a:ext>
            </a:extLst>
          </p:cNvPr>
          <p:cNvSpPr/>
          <p:nvPr/>
        </p:nvSpPr>
        <p:spPr>
          <a:xfrm>
            <a:off x="7319817" y="191323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2/2</a:t>
            </a:r>
          </a:p>
        </p:txBody>
      </p:sp>
      <mc:AlternateContent xmlns:mc="http://schemas.openxmlformats.org/markup-compatibility/2006">
        <mc:Choice xmlns:a14="http://schemas.microsoft.com/office/drawing/2010/main" Requires="a14">
          <p:sp>
            <p:nvSpPr>
              <p:cNvPr id="52" name="TextBox 51">
                <a:extLst>
                  <a:ext uri="{FF2B5EF4-FFF2-40B4-BE49-F238E27FC236}">
                    <a16:creationId xmlns:a16="http://schemas.microsoft.com/office/drawing/2014/main" id="{B0F13001-47F6-E02F-B310-CDE28C311940}"/>
                  </a:ext>
                </a:extLst>
              </p:cNvPr>
              <p:cNvSpPr txBox="1"/>
              <p:nvPr/>
            </p:nvSpPr>
            <p:spPr>
              <a:xfrm>
                <a:off x="4071097" y="4859339"/>
                <a:ext cx="3768202" cy="1362489"/>
              </a:xfrm>
              <a:prstGeom prst="rect">
                <a:avLst/>
              </a:prstGeom>
              <a:solidFill>
                <a:schemeClr val="tx2">
                  <a:lumMod val="20000"/>
                  <a:lumOff val="80000"/>
                </a:schemeClr>
              </a:solidFill>
            </p:spPr>
            <p:txBody>
              <a:bodyPr wrap="square" rtlCol="0">
                <a:spAutoFit/>
              </a:bodyPr>
              <a:lstStyle/>
              <a:p>
                <a:r>
                  <a:rPr lang="en-GB" sz="1500" b="1" dirty="0"/>
                  <a:t>Part c)</a:t>
                </a:r>
              </a:p>
              <a:p>
                <a:r>
                  <a:rPr lang="en-GB" sz="1500" dirty="0"/>
                  <a:t>M1: Their 3rd line has a correct expression for the denominator of P(</a:t>
                </a:r>
                <a:r>
                  <a:rPr lang="en-GB" sz="1500" i="1" dirty="0"/>
                  <a:t>A</a:t>
                </a:r>
                <a:r>
                  <a:rPr lang="en-GB" sz="1500" dirty="0"/>
                  <a:t> | </a:t>
                </a:r>
                <a:r>
                  <a:rPr lang="en-GB" sz="1500" i="1" dirty="0"/>
                  <a:t>B</a:t>
                </a:r>
                <a:r>
                  <a:rPr lang="en-GB" sz="1500" dirty="0"/>
                  <a:t>). Combining the second and fourth lines they effectively arrive at </a:t>
                </a:r>
                <a14:m>
                  <m:oMath xmlns:m="http://schemas.openxmlformats.org/officeDocument/2006/math">
                    <m:f>
                      <m:fPr>
                        <m:ctrlPr>
                          <a:rPr lang="en-GB" sz="1500" i="1" smtClean="0">
                            <a:latin typeface="Cambria Math" panose="02040503050406030204" pitchFamily="18" charset="0"/>
                          </a:rPr>
                        </m:ctrlPr>
                      </m:fPr>
                      <m:num>
                        <m:r>
                          <a:rPr lang="en-GB" sz="1500" b="0" i="1" smtClean="0">
                            <a:latin typeface="Cambria Math" panose="02040503050406030204" pitchFamily="18" charset="0"/>
                          </a:rPr>
                          <m:t>𝑞</m:t>
                        </m:r>
                      </m:num>
                      <m:den>
                        <m:r>
                          <a:rPr lang="en-GB" sz="1500" b="0" i="1" smtClean="0">
                            <a:latin typeface="Cambria Math" panose="02040503050406030204" pitchFamily="18" charset="0"/>
                          </a:rPr>
                          <m:t>0.55</m:t>
                        </m:r>
                      </m:den>
                    </m:f>
                  </m:oMath>
                </a14:m>
                <a:r>
                  <a:rPr lang="en-GB" sz="1500" dirty="0"/>
                  <a:t> </a:t>
                </a:r>
              </a:p>
            </p:txBody>
          </p:sp>
        </mc:Choice>
        <mc:Fallback>
          <p:sp>
            <p:nvSpPr>
              <p:cNvPr id="52" name="TextBox 51">
                <a:extLst>
                  <a:ext uri="{FF2B5EF4-FFF2-40B4-BE49-F238E27FC236}">
                    <a16:creationId xmlns:a16="http://schemas.microsoft.com/office/drawing/2014/main" id="{B0F13001-47F6-E02F-B310-CDE28C311940}"/>
                  </a:ext>
                </a:extLst>
              </p:cNvPr>
              <p:cNvSpPr txBox="1">
                <a:spLocks noRot="1" noChangeAspect="1" noMove="1" noResize="1" noEditPoints="1" noAdjustHandles="1" noChangeArrowheads="1" noChangeShapeType="1" noTextEdit="1"/>
              </p:cNvSpPr>
              <p:nvPr/>
            </p:nvSpPr>
            <p:spPr>
              <a:xfrm>
                <a:off x="4071097" y="4859339"/>
                <a:ext cx="3768202" cy="1362489"/>
              </a:xfrm>
              <a:prstGeom prst="rect">
                <a:avLst/>
              </a:prstGeom>
              <a:blipFill>
                <a:blip r:embed="rId8"/>
                <a:stretch>
                  <a:fillRect l="-647" t="-893" r="-971"/>
                </a:stretch>
              </a:blipFill>
            </p:spPr>
            <p:txBody>
              <a:bodyPr/>
              <a:lstStyle/>
              <a:p>
                <a:r>
                  <a:rPr lang="en-GB">
                    <a:noFill/>
                  </a:rPr>
                  <a:t> </a:t>
                </a:r>
              </a:p>
            </p:txBody>
          </p:sp>
        </mc:Fallback>
      </mc:AlternateContent>
      <p:sp>
        <p:nvSpPr>
          <p:cNvPr id="54" name="Rectangle: Rounded Corners 26">
            <a:extLst>
              <a:ext uri="{FF2B5EF4-FFF2-40B4-BE49-F238E27FC236}">
                <a16:creationId xmlns:a16="http://schemas.microsoft.com/office/drawing/2014/main" id="{CC788681-9AB9-A748-40C9-9FF07190DF89}"/>
              </a:ext>
            </a:extLst>
          </p:cNvPr>
          <p:cNvSpPr/>
          <p:nvPr/>
        </p:nvSpPr>
        <p:spPr>
          <a:xfrm>
            <a:off x="4375408" y="3534925"/>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55" name="TextBox 54">
            <a:extLst>
              <a:ext uri="{FF2B5EF4-FFF2-40B4-BE49-F238E27FC236}">
                <a16:creationId xmlns:a16="http://schemas.microsoft.com/office/drawing/2014/main" id="{787749AF-1BA2-7656-8A58-2CF089137A7B}"/>
              </a:ext>
            </a:extLst>
          </p:cNvPr>
          <p:cNvSpPr txBox="1"/>
          <p:nvPr/>
        </p:nvSpPr>
        <p:spPr>
          <a:xfrm>
            <a:off x="317867" y="6519454"/>
            <a:ext cx="3143843" cy="323165"/>
          </a:xfrm>
          <a:prstGeom prst="rect">
            <a:avLst/>
          </a:prstGeom>
          <a:solidFill>
            <a:schemeClr val="accent2">
              <a:lumMod val="20000"/>
              <a:lumOff val="80000"/>
            </a:schemeClr>
          </a:solidFill>
        </p:spPr>
        <p:txBody>
          <a:bodyPr wrap="square" rtlCol="0">
            <a:spAutoFit/>
          </a:bodyPr>
          <a:lstStyle/>
          <a:p>
            <a:r>
              <a:rPr lang="en-GB" sz="1500" dirty="0"/>
              <a:t>M0: Never see an equation for </a:t>
            </a:r>
            <a:r>
              <a:rPr lang="en-GB" sz="1500" i="1" dirty="0"/>
              <a:t>q</a:t>
            </a:r>
            <a:r>
              <a:rPr lang="en-GB" sz="1500" dirty="0"/>
              <a:t> + </a:t>
            </a:r>
            <a:r>
              <a:rPr lang="en-GB" sz="1500" i="1" dirty="0"/>
              <a:t>r</a:t>
            </a:r>
            <a:endParaRPr lang="en-GB" sz="1500" dirty="0"/>
          </a:p>
        </p:txBody>
      </p:sp>
      <p:sp>
        <p:nvSpPr>
          <p:cNvPr id="56" name="Rectangle: Rounded Corners 26">
            <a:extLst>
              <a:ext uri="{FF2B5EF4-FFF2-40B4-BE49-F238E27FC236}">
                <a16:creationId xmlns:a16="http://schemas.microsoft.com/office/drawing/2014/main" id="{3A67E47A-3FD5-1186-C35E-4D3B7C140323}"/>
              </a:ext>
            </a:extLst>
          </p:cNvPr>
          <p:cNvSpPr/>
          <p:nvPr/>
        </p:nvSpPr>
        <p:spPr>
          <a:xfrm>
            <a:off x="4229325" y="4111641"/>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57" name="TextBox 56">
            <a:extLst>
              <a:ext uri="{FF2B5EF4-FFF2-40B4-BE49-F238E27FC236}">
                <a16:creationId xmlns:a16="http://schemas.microsoft.com/office/drawing/2014/main" id="{69AD1D3B-AD52-6FE4-C230-13B3EAADBA64}"/>
              </a:ext>
            </a:extLst>
          </p:cNvPr>
          <p:cNvSpPr txBox="1"/>
          <p:nvPr/>
        </p:nvSpPr>
        <p:spPr>
          <a:xfrm>
            <a:off x="3671071" y="6468546"/>
            <a:ext cx="1408673" cy="323165"/>
          </a:xfrm>
          <a:prstGeom prst="rect">
            <a:avLst/>
          </a:prstGeom>
          <a:solidFill>
            <a:schemeClr val="accent2">
              <a:lumMod val="20000"/>
              <a:lumOff val="80000"/>
            </a:schemeClr>
          </a:solidFill>
        </p:spPr>
        <p:txBody>
          <a:bodyPr wrap="square" rtlCol="0">
            <a:spAutoFit/>
          </a:bodyPr>
          <a:lstStyle/>
          <a:p>
            <a:r>
              <a:rPr lang="en-GB" sz="1500" dirty="0"/>
              <a:t>A0: Incorrect </a:t>
            </a:r>
          </a:p>
        </p:txBody>
      </p:sp>
      <p:sp>
        <p:nvSpPr>
          <p:cNvPr id="58" name="Rectangle: Rounded Corners 26">
            <a:extLst>
              <a:ext uri="{FF2B5EF4-FFF2-40B4-BE49-F238E27FC236}">
                <a16:creationId xmlns:a16="http://schemas.microsoft.com/office/drawing/2014/main" id="{08A97C01-866E-00E3-B61F-7C2AE8AAF4FA}"/>
              </a:ext>
            </a:extLst>
          </p:cNvPr>
          <p:cNvSpPr/>
          <p:nvPr/>
        </p:nvSpPr>
        <p:spPr>
          <a:xfrm>
            <a:off x="7043196" y="440483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59" name="Rectangle: Rounded Corners 6">
            <a:extLst>
              <a:ext uri="{FF2B5EF4-FFF2-40B4-BE49-F238E27FC236}">
                <a16:creationId xmlns:a16="http://schemas.microsoft.com/office/drawing/2014/main" id="{B827A06E-3A00-99A0-7F46-ADEA08D87B6F}"/>
              </a:ext>
            </a:extLst>
          </p:cNvPr>
          <p:cNvSpPr/>
          <p:nvPr/>
        </p:nvSpPr>
        <p:spPr>
          <a:xfrm>
            <a:off x="7228075" y="337874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1/3</a:t>
            </a:r>
          </a:p>
        </p:txBody>
      </p:sp>
      <p:sp>
        <p:nvSpPr>
          <p:cNvPr id="60" name="TextBox 59">
            <a:extLst>
              <a:ext uri="{FF2B5EF4-FFF2-40B4-BE49-F238E27FC236}">
                <a16:creationId xmlns:a16="http://schemas.microsoft.com/office/drawing/2014/main" id="{CE04877F-670B-BECA-DC28-BBA651CA548D}"/>
              </a:ext>
            </a:extLst>
          </p:cNvPr>
          <p:cNvSpPr txBox="1"/>
          <p:nvPr/>
        </p:nvSpPr>
        <p:spPr>
          <a:xfrm>
            <a:off x="7964797" y="4229141"/>
            <a:ext cx="2339432" cy="1246495"/>
          </a:xfrm>
          <a:prstGeom prst="rect">
            <a:avLst/>
          </a:prstGeom>
          <a:solidFill>
            <a:schemeClr val="tx2">
              <a:lumMod val="20000"/>
              <a:lumOff val="80000"/>
            </a:schemeClr>
          </a:solidFill>
        </p:spPr>
        <p:txBody>
          <a:bodyPr wrap="square" rtlCol="0">
            <a:spAutoFit/>
          </a:bodyPr>
          <a:lstStyle/>
          <a:p>
            <a:r>
              <a:rPr lang="en-GB" sz="1500" b="1" dirty="0"/>
              <a:t>Part d) </a:t>
            </a:r>
          </a:p>
          <a:p>
            <a:r>
              <a:rPr lang="en-GB" sz="1500" dirty="0"/>
              <a:t>M1: They have worked in stages but have clearly started with a correct expression for P(</a:t>
            </a:r>
            <a:r>
              <a:rPr lang="en-GB" sz="1500" i="1" dirty="0"/>
              <a:t>B</a:t>
            </a:r>
            <a:r>
              <a:rPr lang="en-GB" sz="1500" dirty="0"/>
              <a:t> | </a:t>
            </a:r>
            <a:r>
              <a:rPr lang="en-GB" sz="1500" i="1" dirty="0"/>
              <a:t>A</a:t>
            </a:r>
            <a:r>
              <a:rPr lang="en-GB" sz="1500" dirty="0"/>
              <a:t>)</a:t>
            </a:r>
          </a:p>
        </p:txBody>
      </p:sp>
      <p:sp>
        <p:nvSpPr>
          <p:cNvPr id="61" name="Rectangle: Rounded Corners 26">
            <a:extLst>
              <a:ext uri="{FF2B5EF4-FFF2-40B4-BE49-F238E27FC236}">
                <a16:creationId xmlns:a16="http://schemas.microsoft.com/office/drawing/2014/main" id="{EBE34E4D-9E54-B9DA-1E96-D8D43BA06515}"/>
              </a:ext>
            </a:extLst>
          </p:cNvPr>
          <p:cNvSpPr/>
          <p:nvPr/>
        </p:nvSpPr>
        <p:spPr>
          <a:xfrm>
            <a:off x="11376347" y="148182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63" name="TextBox 62">
            <a:extLst>
              <a:ext uri="{FF2B5EF4-FFF2-40B4-BE49-F238E27FC236}">
                <a16:creationId xmlns:a16="http://schemas.microsoft.com/office/drawing/2014/main" id="{F18C99E1-725F-DEF3-8EA9-76A7655987F1}"/>
              </a:ext>
            </a:extLst>
          </p:cNvPr>
          <p:cNvSpPr txBox="1"/>
          <p:nvPr/>
        </p:nvSpPr>
        <p:spPr>
          <a:xfrm>
            <a:off x="8074324" y="5548859"/>
            <a:ext cx="1570853" cy="553998"/>
          </a:xfrm>
          <a:prstGeom prst="rect">
            <a:avLst/>
          </a:prstGeom>
          <a:solidFill>
            <a:schemeClr val="tx2">
              <a:lumMod val="20000"/>
              <a:lumOff val="80000"/>
            </a:schemeClr>
          </a:solidFill>
        </p:spPr>
        <p:txBody>
          <a:bodyPr wrap="square" rtlCol="0">
            <a:spAutoFit/>
          </a:bodyPr>
          <a:lstStyle/>
          <a:p>
            <a:r>
              <a:rPr lang="en-GB" sz="1500" dirty="0"/>
              <a:t>A1: Correct values for </a:t>
            </a:r>
            <a:r>
              <a:rPr lang="en-GB" sz="1500" i="1" dirty="0"/>
              <a:t>q</a:t>
            </a:r>
            <a:r>
              <a:rPr lang="en-GB" sz="1500" dirty="0"/>
              <a:t> </a:t>
            </a:r>
          </a:p>
        </p:txBody>
      </p:sp>
      <p:sp>
        <p:nvSpPr>
          <p:cNvPr id="64" name="Rectangle: Rounded Corners 26">
            <a:extLst>
              <a:ext uri="{FF2B5EF4-FFF2-40B4-BE49-F238E27FC236}">
                <a16:creationId xmlns:a16="http://schemas.microsoft.com/office/drawing/2014/main" id="{D703A93D-8A5E-1077-B92E-6252CCAF8A50}"/>
              </a:ext>
            </a:extLst>
          </p:cNvPr>
          <p:cNvSpPr/>
          <p:nvPr/>
        </p:nvSpPr>
        <p:spPr>
          <a:xfrm>
            <a:off x="8920594" y="189322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65" name="TextBox 64">
            <a:extLst>
              <a:ext uri="{FF2B5EF4-FFF2-40B4-BE49-F238E27FC236}">
                <a16:creationId xmlns:a16="http://schemas.microsoft.com/office/drawing/2014/main" id="{8F26C6B1-2BB7-DC66-0D97-BCD3087E2F31}"/>
              </a:ext>
            </a:extLst>
          </p:cNvPr>
          <p:cNvSpPr txBox="1"/>
          <p:nvPr/>
        </p:nvSpPr>
        <p:spPr>
          <a:xfrm>
            <a:off x="9778084" y="5534375"/>
            <a:ext cx="1303286" cy="553998"/>
          </a:xfrm>
          <a:prstGeom prst="rect">
            <a:avLst/>
          </a:prstGeom>
          <a:solidFill>
            <a:schemeClr val="tx2">
              <a:lumMod val="20000"/>
              <a:lumOff val="80000"/>
            </a:schemeClr>
          </a:solidFill>
        </p:spPr>
        <p:txBody>
          <a:bodyPr wrap="square" rtlCol="0">
            <a:spAutoFit/>
          </a:bodyPr>
          <a:lstStyle/>
          <a:p>
            <a:r>
              <a:rPr lang="en-GB" sz="1500" dirty="0"/>
              <a:t>A1: correct values for </a:t>
            </a:r>
            <a:r>
              <a:rPr lang="en-GB" sz="1500" i="1" dirty="0"/>
              <a:t>r</a:t>
            </a:r>
            <a:r>
              <a:rPr lang="en-GB" sz="1500" dirty="0"/>
              <a:t> </a:t>
            </a:r>
          </a:p>
        </p:txBody>
      </p:sp>
      <p:sp>
        <p:nvSpPr>
          <p:cNvPr id="66" name="Rectangle: Rounded Corners 26">
            <a:extLst>
              <a:ext uri="{FF2B5EF4-FFF2-40B4-BE49-F238E27FC236}">
                <a16:creationId xmlns:a16="http://schemas.microsoft.com/office/drawing/2014/main" id="{B7123F2A-D4EB-2F7E-CB83-0C149DFFA5DB}"/>
              </a:ext>
            </a:extLst>
          </p:cNvPr>
          <p:cNvSpPr/>
          <p:nvPr/>
        </p:nvSpPr>
        <p:spPr>
          <a:xfrm>
            <a:off x="11137496" y="217191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67" name="Rectangle: Rounded Corners 6">
            <a:extLst>
              <a:ext uri="{FF2B5EF4-FFF2-40B4-BE49-F238E27FC236}">
                <a16:creationId xmlns:a16="http://schemas.microsoft.com/office/drawing/2014/main" id="{9866B64E-D778-BDA0-D88A-EB1AF268B536}"/>
              </a:ext>
            </a:extLst>
          </p:cNvPr>
          <p:cNvSpPr/>
          <p:nvPr/>
        </p:nvSpPr>
        <p:spPr>
          <a:xfrm>
            <a:off x="9927179" y="26354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3/3</a:t>
            </a:r>
          </a:p>
        </p:txBody>
      </p:sp>
      <p:sp>
        <p:nvSpPr>
          <p:cNvPr id="68" name="TextBox 67">
            <a:extLst>
              <a:ext uri="{FF2B5EF4-FFF2-40B4-BE49-F238E27FC236}">
                <a16:creationId xmlns:a16="http://schemas.microsoft.com/office/drawing/2014/main" id="{B34D61D9-D1E0-414F-A1AD-94B9B50CB9F7}"/>
              </a:ext>
            </a:extLst>
          </p:cNvPr>
          <p:cNvSpPr txBox="1"/>
          <p:nvPr/>
        </p:nvSpPr>
        <p:spPr>
          <a:xfrm>
            <a:off x="5756722" y="6237713"/>
            <a:ext cx="1355536"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e) </a:t>
            </a:r>
          </a:p>
          <a:p>
            <a:r>
              <a:rPr lang="en-GB" sz="1500" dirty="0"/>
              <a:t>B1: Correct </a:t>
            </a:r>
            <a:endParaRPr lang="en-GB" sz="1500" dirty="0">
              <a:solidFill>
                <a:sysClr val="windowText" lastClr="000000"/>
              </a:solidFill>
            </a:endParaRPr>
          </a:p>
        </p:txBody>
      </p:sp>
      <p:sp>
        <p:nvSpPr>
          <p:cNvPr id="69" name="Rectangle: Rounded Corners 26">
            <a:extLst>
              <a:ext uri="{FF2B5EF4-FFF2-40B4-BE49-F238E27FC236}">
                <a16:creationId xmlns:a16="http://schemas.microsoft.com/office/drawing/2014/main" id="{85C6DB2B-3845-5421-9E35-BEEA5956DA27}"/>
              </a:ext>
            </a:extLst>
          </p:cNvPr>
          <p:cNvSpPr/>
          <p:nvPr/>
        </p:nvSpPr>
        <p:spPr>
          <a:xfrm>
            <a:off x="10134587" y="350844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70" name="Rectangle: Rounded Corners 6">
            <a:extLst>
              <a:ext uri="{FF2B5EF4-FFF2-40B4-BE49-F238E27FC236}">
                <a16:creationId xmlns:a16="http://schemas.microsoft.com/office/drawing/2014/main" id="{0B1F3043-92B6-4490-52B9-2952A812D479}"/>
              </a:ext>
            </a:extLst>
          </p:cNvPr>
          <p:cNvSpPr/>
          <p:nvPr/>
        </p:nvSpPr>
        <p:spPr>
          <a:xfrm>
            <a:off x="10932275" y="300358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2" name="TextBox 1">
            <a:extLst>
              <a:ext uri="{FF2B5EF4-FFF2-40B4-BE49-F238E27FC236}">
                <a16:creationId xmlns:a16="http://schemas.microsoft.com/office/drawing/2014/main" id="{4DFE8D9A-F9E5-392F-05C0-7BBD1115F859}"/>
              </a:ext>
            </a:extLst>
          </p:cNvPr>
          <p:cNvSpPr txBox="1"/>
          <p:nvPr/>
        </p:nvSpPr>
        <p:spPr>
          <a:xfrm>
            <a:off x="7431294" y="6222853"/>
            <a:ext cx="1787237" cy="553998"/>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f) </a:t>
            </a:r>
          </a:p>
          <a:p>
            <a:r>
              <a:rPr lang="en-GB" sz="1500" dirty="0"/>
              <a:t>B0: No attempt </a:t>
            </a:r>
            <a:endParaRPr lang="en-GB" sz="1500" dirty="0">
              <a:solidFill>
                <a:sysClr val="windowText" lastClr="000000"/>
              </a:solidFill>
            </a:endParaRPr>
          </a:p>
        </p:txBody>
      </p:sp>
      <p:sp>
        <p:nvSpPr>
          <p:cNvPr id="5" name="Rectangle: Rounded Corners 26">
            <a:extLst>
              <a:ext uri="{FF2B5EF4-FFF2-40B4-BE49-F238E27FC236}">
                <a16:creationId xmlns:a16="http://schemas.microsoft.com/office/drawing/2014/main" id="{3F266559-5F6D-684B-598E-F51A3E353563}"/>
              </a:ext>
            </a:extLst>
          </p:cNvPr>
          <p:cNvSpPr/>
          <p:nvPr/>
        </p:nvSpPr>
        <p:spPr>
          <a:xfrm>
            <a:off x="9038251" y="358879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10" name="Rectangle: Rounded Corners 6">
            <a:extLst>
              <a:ext uri="{FF2B5EF4-FFF2-40B4-BE49-F238E27FC236}">
                <a16:creationId xmlns:a16="http://schemas.microsoft.com/office/drawing/2014/main" id="{4D8DB86F-F0A1-EA64-9005-9D337F5E5925}"/>
              </a:ext>
            </a:extLst>
          </p:cNvPr>
          <p:cNvSpPr/>
          <p:nvPr/>
        </p:nvSpPr>
        <p:spPr>
          <a:xfrm>
            <a:off x="10634948" y="410341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0/1</a:t>
            </a:r>
          </a:p>
        </p:txBody>
      </p:sp>
      <p:sp>
        <p:nvSpPr>
          <p:cNvPr id="11" name="Rectangle: Rounded Corners 6">
            <a:extLst>
              <a:ext uri="{FF2B5EF4-FFF2-40B4-BE49-F238E27FC236}">
                <a16:creationId xmlns:a16="http://schemas.microsoft.com/office/drawing/2014/main" id="{6FA0BF41-C6C8-7CBD-C034-77B1F32428B1}"/>
              </a:ext>
            </a:extLst>
          </p:cNvPr>
          <p:cNvSpPr/>
          <p:nvPr/>
        </p:nvSpPr>
        <p:spPr>
          <a:xfrm>
            <a:off x="11137496" y="608837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8/11</a:t>
            </a:r>
          </a:p>
        </p:txBody>
      </p:sp>
    </p:spTree>
    <p:extLst>
      <p:ext uri="{BB962C8B-B14F-4D97-AF65-F5344CB8AC3E}">
        <p14:creationId xmlns:p14="http://schemas.microsoft.com/office/powerpoint/2010/main" val="2423695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5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6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1"/>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63"/>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6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65"/>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66"/>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67"/>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68"/>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69"/>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70"/>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10"/>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0" grpId="0" animBg="1"/>
      <p:bldP spid="51" grpId="0" animBg="1"/>
      <p:bldP spid="52" grpId="0" animBg="1"/>
      <p:bldP spid="54" grpId="0" animBg="1"/>
      <p:bldP spid="55" grpId="0" animBg="1"/>
      <p:bldP spid="56" grpId="0" animBg="1"/>
      <p:bldP spid="57" grpId="0" animBg="1"/>
      <p:bldP spid="58" grpId="0" animBg="1"/>
      <p:bldP spid="59" grpId="0" animBg="1"/>
      <p:bldP spid="60" grpId="0" animBg="1"/>
      <p:bldP spid="61" grpId="0" animBg="1"/>
      <p:bldP spid="63" grpId="0" animBg="1"/>
      <p:bldP spid="64" grpId="0" animBg="1"/>
      <p:bldP spid="65" grpId="0" animBg="1"/>
      <p:bldP spid="66" grpId="0" animBg="1"/>
      <p:bldP spid="67" grpId="0" animBg="1"/>
      <p:bldP spid="68" grpId="0" animBg="1"/>
      <p:bldP spid="69" grpId="0" animBg="1"/>
      <p:bldP spid="70" grpId="0" animBg="1"/>
      <p:bldP spid="2" grpId="0" animBg="1"/>
      <p:bldP spid="5" grpId="0" animBg="1"/>
      <p:bldP spid="10" grpId="0" animBg="1"/>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6 - Examiner Comments</a:t>
            </a:r>
          </a:p>
        </p:txBody>
      </p:sp>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CEAE4319-A876-8B99-D781-F64569C2411E}"/>
                  </a:ext>
                </a:extLst>
              </p:cNvPr>
              <p:cNvSpPr txBox="1"/>
              <p:nvPr/>
            </p:nvSpPr>
            <p:spPr>
              <a:xfrm>
                <a:off x="815653" y="1695450"/>
                <a:ext cx="10125063" cy="4896084"/>
              </a:xfrm>
              <a:prstGeom prst="rect">
                <a:avLst/>
              </a:prstGeom>
              <a:noFill/>
            </p:spPr>
            <p:txBody>
              <a:bodyPr wrap="square" rtlCol="0">
                <a:spAutoFit/>
              </a:bodyPr>
              <a:lstStyle/>
              <a:p>
                <a:pPr>
                  <a:lnSpc>
                    <a:spcPct val="107000"/>
                  </a:lnSpc>
                  <a:spcAft>
                    <a:spcPts val="800"/>
                  </a:spcAft>
                </a:pPr>
                <a:r>
                  <a:rPr lang="en-GB" sz="1600" b="1" kern="100" dirty="0">
                    <a:effectLst/>
                    <a:latin typeface="Arial" panose="020B0604020202020204" pitchFamily="34" charset="0"/>
                    <a:ea typeface="Calibri" panose="020F0502020204030204" pitchFamily="34" charset="0"/>
                    <a:cs typeface="Times New Roman" panose="02020603050405020304" pitchFamily="18" charset="0"/>
                  </a:rPr>
                  <a:t>Part (a) </a:t>
                </a:r>
                <a:endParaRPr lang="en-GB" sz="16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Times New Roman" panose="02020603050405020304" pitchFamily="18" charset="0"/>
                  </a:rPr>
                  <a:t>Many candidates gave all 3 pairs which was fine provided they were all correct</a:t>
                </a:r>
                <a:endParaRPr lang="en-GB"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b="1" kern="100" dirty="0">
                    <a:effectLst/>
                    <a:latin typeface="Arial" panose="020B0604020202020204" pitchFamily="34" charset="0"/>
                    <a:ea typeface="Calibri" panose="020F0502020204030204" pitchFamily="34" charset="0"/>
                    <a:cs typeface="Times New Roman" panose="02020603050405020304" pitchFamily="18" charset="0"/>
                  </a:rPr>
                  <a:t>Part (b) </a:t>
                </a:r>
                <a:endParaRPr lang="en-GB" sz="16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Times New Roman" panose="02020603050405020304" pitchFamily="18" charset="0"/>
                  </a:rPr>
                  <a:t>Most candidates successfully found </a:t>
                </a:r>
                <a:r>
                  <a:rPr lang="en-GB" sz="1600" i="1" kern="100" dirty="0">
                    <a:effectLst/>
                    <a:latin typeface="Arial" panose="020B0604020202020204" pitchFamily="34" charset="0"/>
                    <a:ea typeface="Calibri" panose="020F0502020204030204" pitchFamily="34" charset="0"/>
                    <a:cs typeface="Times New Roman" panose="02020603050405020304" pitchFamily="18" charset="0"/>
                  </a:rPr>
                  <a:t>p</a:t>
                </a:r>
                <a:r>
                  <a:rPr lang="en-GB" sz="1600" kern="100" dirty="0">
                    <a:effectLst/>
                    <a:latin typeface="Arial" panose="020B0604020202020204" pitchFamily="34" charset="0"/>
                    <a:ea typeface="Calibri" panose="020F0502020204030204" pitchFamily="34" charset="0"/>
                    <a:cs typeface="Times New Roman" panose="02020603050405020304" pitchFamily="18" charset="0"/>
                  </a:rPr>
                  <a:t> = 0.13 although a few candidates omitted the 0.08 from P(</a:t>
                </a:r>
                <a:r>
                  <a:rPr lang="en-GB" sz="1600" i="1" kern="100" dirty="0">
                    <a:effectLst/>
                    <a:latin typeface="Arial" panose="020B0604020202020204" pitchFamily="34" charset="0"/>
                    <a:ea typeface="Calibri" panose="020F0502020204030204" pitchFamily="34" charset="0"/>
                    <a:cs typeface="Times New Roman" panose="02020603050405020304" pitchFamily="18" charset="0"/>
                  </a:rPr>
                  <a:t>C</a:t>
                </a:r>
                <a:r>
                  <a:rPr lang="en-GB" sz="1600" kern="100" dirty="0">
                    <a:effectLst/>
                    <a:latin typeface="Arial" panose="020B0604020202020204" pitchFamily="34" charset="0"/>
                    <a:ea typeface="Calibri" panose="020F0502020204030204" pitchFamily="34" charset="0"/>
                    <a:cs typeface="Times New Roman" panose="02020603050405020304" pitchFamily="18" charset="0"/>
                  </a:rPr>
                  <a:t>)</a:t>
                </a:r>
                <a:endParaRPr lang="en-GB"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b="1" kern="100" dirty="0">
                    <a:effectLst/>
                    <a:latin typeface="Arial" panose="020B0604020202020204" pitchFamily="34" charset="0"/>
                    <a:ea typeface="Calibri" panose="020F0502020204030204" pitchFamily="34" charset="0"/>
                    <a:cs typeface="Times New Roman" panose="02020603050405020304" pitchFamily="18" charset="0"/>
                  </a:rPr>
                  <a:t>Part (c)</a:t>
                </a:r>
                <a:endParaRPr lang="en-GB" sz="16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Times New Roman" panose="02020603050405020304" pitchFamily="18" charset="0"/>
                  </a:rPr>
                  <a:t>Whilst many candidates knew the correct formula to calculate the probability, they were not able to find the relevant values from the Venn diagrams to then use in the calculation</a:t>
                </a:r>
                <a:endParaRPr lang="en-GB"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b="1" kern="100" dirty="0">
                    <a:effectLst/>
                    <a:latin typeface="Arial" panose="020B0604020202020204" pitchFamily="34" charset="0"/>
                    <a:ea typeface="Calibri" panose="020F0502020204030204" pitchFamily="34" charset="0"/>
                    <a:cs typeface="Times New Roman" panose="02020603050405020304" pitchFamily="18" charset="0"/>
                  </a:rPr>
                  <a:t>Part (d)</a:t>
                </a:r>
                <a:endParaRPr lang="en-GB" sz="16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Times New Roman" panose="02020603050405020304" pitchFamily="18" charset="0"/>
                  </a:rPr>
                  <a:t>Common errors included errors with the conditional probability and adding probabilities</a:t>
                </a:r>
                <a:endParaRPr lang="en-GB"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b="1" kern="100" dirty="0">
                    <a:effectLst/>
                    <a:latin typeface="Arial" panose="020B0604020202020204" pitchFamily="34" charset="0"/>
                    <a:ea typeface="Calibri" panose="020F0502020204030204" pitchFamily="34" charset="0"/>
                    <a:cs typeface="Times New Roman" panose="02020603050405020304" pitchFamily="18" charset="0"/>
                  </a:rPr>
                  <a:t>Pert (e)</a:t>
                </a:r>
                <a:endParaRPr lang="en-GB" sz="16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Times New Roman" panose="02020603050405020304" pitchFamily="18" charset="0"/>
                  </a:rPr>
                  <a:t>Some candidates multiplied 0.25 and 0.08 instead of adding them</a:t>
                </a:r>
                <a:endParaRPr lang="en-GB"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b="1" kern="100" dirty="0">
                    <a:effectLst/>
                    <a:latin typeface="Arial" panose="020B0604020202020204" pitchFamily="34" charset="0"/>
                    <a:ea typeface="Calibri" panose="020F0502020204030204" pitchFamily="34" charset="0"/>
                    <a:cs typeface="Times New Roman" panose="02020603050405020304" pitchFamily="18" charset="0"/>
                  </a:rPr>
                  <a:t>Part (f)</a:t>
                </a:r>
                <a:endParaRPr lang="en-GB" sz="16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Times New Roman" panose="02020603050405020304" pitchFamily="18" charset="0"/>
                  </a:rPr>
                  <a:t>Some candidates correctly found the correct region but gave the answer as a probability e.g. </a:t>
                </a:r>
                <a14:m>
                  <m:oMath xmlns:m="http://schemas.openxmlformats.org/officeDocument/2006/math">
                    <m:r>
                      <m:rPr>
                        <m:sty m:val="p"/>
                      </m:rPr>
                      <a:rPr lang="en-GB" sz="1600" kern="100">
                        <a:effectLst/>
                        <a:latin typeface="Cambria Math" panose="02040503050406030204" pitchFamily="18" charset="0"/>
                        <a:ea typeface="Calibri" panose="020F0502020204030204" pitchFamily="34" charset="0"/>
                        <a:cs typeface="Arial" panose="020B0604020202020204" pitchFamily="34" charset="0"/>
                      </a:rPr>
                      <m:t>P</m:t>
                    </m:r>
                    <m:r>
                      <a:rPr lang="en-GB" sz="1600" i="1" kern="100">
                        <a:effectLst/>
                        <a:latin typeface="Cambria Math" panose="02040503050406030204" pitchFamily="18" charset="0"/>
                        <a:ea typeface="Calibri" panose="020F0502020204030204" pitchFamily="34" charset="0"/>
                        <a:cs typeface="Arial" panose="020B0604020202020204" pitchFamily="34" charset="0"/>
                      </a:rPr>
                      <m:t>(</m:t>
                    </m:r>
                    <m:r>
                      <a:rPr lang="en-GB" sz="1600" i="1" kern="100">
                        <a:effectLst/>
                        <a:latin typeface="Cambria Math" panose="02040503050406030204" pitchFamily="18" charset="0"/>
                        <a:ea typeface="Calibri" panose="020F0502020204030204" pitchFamily="34" charset="0"/>
                        <a:cs typeface="Arial" panose="020B0604020202020204" pitchFamily="34" charset="0"/>
                      </a:rPr>
                      <m:t>𝐵</m:t>
                    </m:r>
                    <m:r>
                      <a:rPr lang="en-GB" sz="1600" i="1" kern="100">
                        <a:effectLst/>
                        <a:latin typeface="Cambria Math" panose="02040503050406030204" pitchFamily="18" charset="0"/>
                        <a:ea typeface="Calibri" panose="020F0502020204030204" pitchFamily="34" charset="0"/>
                        <a:cs typeface="Arial" panose="020B0604020202020204" pitchFamily="34" charset="0"/>
                      </a:rPr>
                      <m:t>∩</m:t>
                    </m:r>
                    <m:sSup>
                      <m:sSupPr>
                        <m:ctrlPr>
                          <a:rPr lang="en-GB" sz="1600" i="1" kern="100">
                            <a:effectLst/>
                            <a:latin typeface="Cambria Math" panose="02040503050406030204" pitchFamily="18" charset="0"/>
                            <a:ea typeface="Calibri" panose="020F0502020204030204" pitchFamily="34" charset="0"/>
                            <a:cs typeface="Arial" panose="020B0604020202020204" pitchFamily="34" charset="0"/>
                          </a:rPr>
                        </m:ctrlPr>
                      </m:sSupPr>
                      <m:e>
                        <m:r>
                          <a:rPr lang="en-GB" sz="1600" i="1" kern="100">
                            <a:effectLst/>
                            <a:latin typeface="Cambria Math" panose="02040503050406030204" pitchFamily="18" charset="0"/>
                            <a:ea typeface="Calibri" panose="020F0502020204030204" pitchFamily="34" charset="0"/>
                            <a:cs typeface="Arial" panose="020B0604020202020204" pitchFamily="34" charset="0"/>
                          </a:rPr>
                          <m:t>𝐴</m:t>
                        </m:r>
                      </m:e>
                      <m:sup>
                        <m:r>
                          <a:rPr lang="en-GB" sz="1600" i="1" kern="100">
                            <a:effectLst/>
                            <a:latin typeface="Cambria Math" panose="02040503050406030204" pitchFamily="18" charset="0"/>
                            <a:ea typeface="Calibri" panose="020F0502020204030204" pitchFamily="34" charset="0"/>
                            <a:cs typeface="Arial" panose="020B0604020202020204" pitchFamily="34" charset="0"/>
                          </a:rPr>
                          <m:t>′</m:t>
                        </m:r>
                      </m:sup>
                    </m:sSup>
                    <m:r>
                      <a:rPr lang="en-GB" sz="1600" i="1" kern="100">
                        <a:effectLst/>
                        <a:latin typeface="Cambria Math" panose="02040503050406030204" pitchFamily="18" charset="0"/>
                        <a:ea typeface="Calibri" panose="020F0502020204030204" pitchFamily="34" charset="0"/>
                        <a:cs typeface="Arial" panose="020B0604020202020204" pitchFamily="34" charset="0"/>
                      </a:rPr>
                      <m:t>∩</m:t>
                    </m:r>
                    <m:sSup>
                      <m:sSupPr>
                        <m:ctrlPr>
                          <a:rPr lang="en-GB" sz="1600" i="1" kern="100">
                            <a:effectLst/>
                            <a:latin typeface="Cambria Math" panose="02040503050406030204" pitchFamily="18" charset="0"/>
                            <a:ea typeface="Calibri" panose="020F0502020204030204" pitchFamily="34" charset="0"/>
                            <a:cs typeface="Arial" panose="020B0604020202020204" pitchFamily="34" charset="0"/>
                          </a:rPr>
                        </m:ctrlPr>
                      </m:sSupPr>
                      <m:e>
                        <m:r>
                          <a:rPr lang="en-GB" sz="1600" i="1" kern="100">
                            <a:effectLst/>
                            <a:latin typeface="Cambria Math" panose="02040503050406030204" pitchFamily="18" charset="0"/>
                            <a:ea typeface="Calibri" panose="020F0502020204030204" pitchFamily="34" charset="0"/>
                            <a:cs typeface="Arial" panose="020B0604020202020204" pitchFamily="34" charset="0"/>
                          </a:rPr>
                          <m:t>𝐶</m:t>
                        </m:r>
                      </m:e>
                      <m:sup>
                        <m:r>
                          <a:rPr lang="en-GB" sz="1600" i="1" kern="100">
                            <a:effectLst/>
                            <a:latin typeface="Cambria Math" panose="02040503050406030204" pitchFamily="18" charset="0"/>
                            <a:ea typeface="Calibri" panose="020F0502020204030204" pitchFamily="34" charset="0"/>
                            <a:cs typeface="Arial" panose="020B0604020202020204" pitchFamily="34" charset="0"/>
                          </a:rPr>
                          <m:t>′</m:t>
                        </m:r>
                      </m:sup>
                    </m:sSup>
                    <m:r>
                      <a:rPr lang="en-GB" sz="1600" i="1" kern="100">
                        <a:effectLst/>
                        <a:latin typeface="Cambria Math" panose="02040503050406030204" pitchFamily="18" charset="0"/>
                        <a:ea typeface="Calibri" panose="020F0502020204030204" pitchFamily="34" charset="0"/>
                        <a:cs typeface="Arial" panose="020B0604020202020204" pitchFamily="34" charset="0"/>
                      </a:rPr>
                      <m:t>)</m:t>
                    </m:r>
                  </m:oMath>
                </a14:m>
                <a:r>
                  <a:rPr lang="en-GB" sz="1600" kern="100" dirty="0">
                    <a:effectLst/>
                    <a:latin typeface="Arial" panose="020B0604020202020204" pitchFamily="34" charset="0"/>
                    <a:ea typeface="Calibri" panose="020F0502020204030204" pitchFamily="34" charset="0"/>
                    <a:cs typeface="Times New Roman" panose="02020603050405020304" pitchFamily="18" charset="0"/>
                  </a:rPr>
                  <a:t> so were not awarded the mark </a:t>
                </a:r>
                <a:endParaRPr lang="en-GB"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CEAE4319-A876-8B99-D781-F64569C2411E}"/>
                  </a:ext>
                </a:extLst>
              </p:cNvPr>
              <p:cNvSpPr txBox="1">
                <a:spLocks noRot="1" noChangeAspect="1" noMove="1" noResize="1" noEditPoints="1" noAdjustHandles="1" noChangeArrowheads="1" noChangeShapeType="1" noTextEdit="1"/>
              </p:cNvSpPr>
              <p:nvPr/>
            </p:nvSpPr>
            <p:spPr>
              <a:xfrm>
                <a:off x="815653" y="1695450"/>
                <a:ext cx="10125063" cy="4896084"/>
              </a:xfrm>
              <a:prstGeom prst="rect">
                <a:avLst/>
              </a:prstGeom>
              <a:blipFill>
                <a:blip r:embed="rId3"/>
                <a:stretch>
                  <a:fillRect l="-361" t="-374" b="-623"/>
                </a:stretch>
              </a:blipFill>
            </p:spPr>
            <p:txBody>
              <a:bodyPr/>
              <a:lstStyle/>
              <a:p>
                <a:r>
                  <a:rPr lang="en-GB">
                    <a:noFill/>
                  </a:rPr>
                  <a:t> </a:t>
                </a:r>
              </a:p>
            </p:txBody>
          </p:sp>
        </mc:Fallback>
      </mc:AlternateContent>
      <p:sp>
        <p:nvSpPr>
          <p:cNvPr id="5" name="Rectangle: Rounded Corners 4">
            <a:hlinkClick r:id="rId4"/>
            <a:extLst>
              <a:ext uri="{FF2B5EF4-FFF2-40B4-BE49-F238E27FC236}">
                <a16:creationId xmlns:a16="http://schemas.microsoft.com/office/drawing/2014/main" id="{744372FB-2479-C57E-CA15-511A81743610}"/>
              </a:ext>
            </a:extLst>
          </p:cNvPr>
          <p:cNvSpPr/>
          <p:nvPr/>
        </p:nvSpPr>
        <p:spPr>
          <a:xfrm>
            <a:off x="10239062" y="629833"/>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41867143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6 - Key Takeaways</a:t>
            </a:r>
          </a:p>
        </p:txBody>
      </p:sp>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3" name="TextBox 2">
            <a:extLst>
              <a:ext uri="{FF2B5EF4-FFF2-40B4-BE49-F238E27FC236}">
                <a16:creationId xmlns:a16="http://schemas.microsoft.com/office/drawing/2014/main" id="{1A925F0F-F31F-BB35-FA28-FFD8F667C4FB}"/>
              </a:ext>
            </a:extLst>
          </p:cNvPr>
          <p:cNvSpPr txBox="1"/>
          <p:nvPr/>
        </p:nvSpPr>
        <p:spPr>
          <a:xfrm>
            <a:off x="815653" y="1695450"/>
            <a:ext cx="10125063" cy="1365438"/>
          </a:xfrm>
          <a:prstGeom prst="rect">
            <a:avLst/>
          </a:prstGeom>
          <a:noFill/>
        </p:spPr>
        <p:txBody>
          <a:bodyPr wrap="square" rtlCol="0">
            <a:spAutoFit/>
          </a:bodyPr>
          <a:lstStyle/>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Students may be penalised for providing more answers than the question asks for if they are incorrect, even if correct answers are given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If the question asks for the answer in a particular form, students must always ensure their final answer is given in the required form to be able to score the mark</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16591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14E76-96C9-6624-1128-C6F66340B4FA}"/>
              </a:ext>
            </a:extLst>
          </p:cNvPr>
          <p:cNvSpPr>
            <a:spLocks noGrp="1"/>
          </p:cNvSpPr>
          <p:nvPr>
            <p:ph type="title"/>
          </p:nvPr>
        </p:nvSpPr>
        <p:spPr/>
        <p:txBody>
          <a:bodyPr/>
          <a:lstStyle/>
          <a:p>
            <a:r>
              <a:rPr lang="en-GB" dirty="0"/>
              <a:t>Supporting documents</a:t>
            </a:r>
          </a:p>
        </p:txBody>
      </p:sp>
      <p:graphicFrame>
        <p:nvGraphicFramePr>
          <p:cNvPr id="5" name="Table 4">
            <a:extLst>
              <a:ext uri="{FF2B5EF4-FFF2-40B4-BE49-F238E27FC236}">
                <a16:creationId xmlns:a16="http://schemas.microsoft.com/office/drawing/2014/main" id="{24C1A7F6-D464-E001-2719-943042680019}"/>
              </a:ext>
            </a:extLst>
          </p:cNvPr>
          <p:cNvGraphicFramePr>
            <a:graphicFrameLocks noGrp="1"/>
          </p:cNvGraphicFramePr>
          <p:nvPr>
            <p:extLst>
              <p:ext uri="{D42A27DB-BD31-4B8C-83A1-F6EECF244321}">
                <p14:modId xmlns:p14="http://schemas.microsoft.com/office/powerpoint/2010/main" val="2284261035"/>
              </p:ext>
            </p:extLst>
          </p:nvPr>
        </p:nvGraphicFramePr>
        <p:xfrm>
          <a:off x="815653" y="1996815"/>
          <a:ext cx="8128000" cy="2331720"/>
        </p:xfrm>
        <a:graphic>
          <a:graphicData uri="http://schemas.openxmlformats.org/drawingml/2006/table">
            <a:tbl>
              <a:tblPr firstRow="1" bandRow="1">
                <a:tableStyleId>{5C22544A-7EE6-4342-B048-85BDC9FD1C3A}</a:tableStyleId>
              </a:tblPr>
              <a:tblGrid>
                <a:gridCol w="2761942">
                  <a:extLst>
                    <a:ext uri="{9D8B030D-6E8A-4147-A177-3AD203B41FA5}">
                      <a16:colId xmlns:a16="http://schemas.microsoft.com/office/drawing/2014/main" val="272268198"/>
                    </a:ext>
                  </a:extLst>
                </a:gridCol>
                <a:gridCol w="5366058">
                  <a:extLst>
                    <a:ext uri="{9D8B030D-6E8A-4147-A177-3AD203B41FA5}">
                      <a16:colId xmlns:a16="http://schemas.microsoft.com/office/drawing/2014/main" val="3130729771"/>
                    </a:ext>
                  </a:extLst>
                </a:gridCol>
              </a:tblGrid>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Document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a:solidFill>
                            <a:sysClr val="windowText" lastClr="000000"/>
                          </a:solidFill>
                          <a:latin typeface="Arial" panose="020B0604020202020204" pitchFamily="34" charset="0"/>
                          <a:cs typeface="Arial" panose="020B0604020202020204" pitchFamily="34" charset="0"/>
                        </a:rPr>
                        <a:t>Link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896480"/>
                  </a:ext>
                </a:extLst>
              </a:tr>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Question papers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i="1" dirty="0">
                          <a:solidFill>
                            <a:srgbClr val="FF0000"/>
                          </a:solidFill>
                          <a:latin typeface="Arial" panose="020B0604020202020204" pitchFamily="34" charset="0"/>
                          <a:cs typeface="Arial" panose="020B0604020202020204" pitchFamily="34" charset="0"/>
                          <a:hlinkClick r:id="rId2"/>
                        </a:rPr>
                        <a:t>Link to Question Papers</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78887979"/>
                  </a:ext>
                </a:extLst>
              </a:tr>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Mark schemes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i="1" dirty="0">
                          <a:solidFill>
                            <a:srgbClr val="FF0000"/>
                          </a:solidFill>
                          <a:latin typeface="Arial" panose="020B0604020202020204" pitchFamily="34" charset="0"/>
                          <a:cs typeface="Arial" panose="020B0604020202020204" pitchFamily="34" charset="0"/>
                          <a:hlinkClick r:id="rId3"/>
                        </a:rPr>
                        <a:t>Link to Mark Schemes</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2106662"/>
                  </a:ext>
                </a:extLst>
              </a:tr>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Examiner Reports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i="1" dirty="0">
                          <a:solidFill>
                            <a:srgbClr val="FF0000"/>
                          </a:solidFill>
                          <a:latin typeface="Arial" panose="020B0604020202020204" pitchFamily="34" charset="0"/>
                          <a:cs typeface="Arial" panose="020B0604020202020204" pitchFamily="34" charset="0"/>
                          <a:hlinkClick r:id="rId4"/>
                        </a:rPr>
                        <a:t>Link to Examiner Reports</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6712039"/>
                  </a:ext>
                </a:extLst>
              </a:tr>
              <a:tr h="388620">
                <a:tc>
                  <a:txBody>
                    <a:bodyPr/>
                    <a:lstStyle/>
                    <a:p>
                      <a:r>
                        <a:rPr lang="en-GB" sz="1600">
                          <a:solidFill>
                            <a:sysClr val="windowText" lastClr="000000"/>
                          </a:solidFill>
                          <a:latin typeface="Arial" panose="020B0604020202020204" pitchFamily="34" charset="0"/>
                          <a:cs typeface="Arial" panose="020B0604020202020204" pitchFamily="34" charset="0"/>
                        </a:rPr>
                        <a:t>Grade boundaries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i="1" dirty="0">
                          <a:solidFill>
                            <a:srgbClr val="FF0000"/>
                          </a:solidFill>
                          <a:latin typeface="Arial" panose="020B0604020202020204" pitchFamily="34" charset="0"/>
                          <a:cs typeface="Arial" panose="020B0604020202020204" pitchFamily="34" charset="0"/>
                          <a:hlinkClick r:id="rId5"/>
                        </a:rPr>
                        <a:t>Link to Grade Boundaries</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5354820"/>
                  </a:ext>
                </a:extLst>
              </a:tr>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Performance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i="1" dirty="0">
                          <a:solidFill>
                            <a:srgbClr val="FF0000"/>
                          </a:solidFill>
                          <a:latin typeface="Arial" panose="020B0604020202020204" pitchFamily="34" charset="0"/>
                          <a:cs typeface="Arial" panose="020B0604020202020204" pitchFamily="34" charset="0"/>
                          <a:hlinkClick r:id="rId5"/>
                        </a:rPr>
                        <a:t>Link to Performance Data</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1519413"/>
                  </a:ext>
                </a:extLst>
              </a:tr>
            </a:tbl>
          </a:graphicData>
        </a:graphic>
      </p:graphicFrame>
      <p:sp>
        <p:nvSpPr>
          <p:cNvPr id="7" name="Rectangle: Rounded Corners 6">
            <a:hlinkClick r:id="rId6" action="ppaction://hlinksldjump"/>
            <a:extLst>
              <a:ext uri="{FF2B5EF4-FFF2-40B4-BE49-F238E27FC236}">
                <a16:creationId xmlns:a16="http://schemas.microsoft.com/office/drawing/2014/main" id="{40E3F99C-5990-3A1C-D0FE-8BFB722C600D}"/>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Segoe UI Symbol" panose="020B0502040204020203" pitchFamily="34" charset="0"/>
                <a:ea typeface="Segoe UI Symbol" panose="020B0502040204020203" pitchFamily="34" charset="0"/>
                <a:cs typeface="+mn-cs"/>
              </a:rPr>
              <a:t></a:t>
            </a: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3BCEBABD-4869-480B-9CD1-892E6D651096}"/>
              </a:ext>
            </a:extLst>
          </p:cNvPr>
          <p:cNvSpPr txBox="1"/>
          <p:nvPr/>
        </p:nvSpPr>
        <p:spPr>
          <a:xfrm>
            <a:off x="815653" y="4536059"/>
            <a:ext cx="9138838" cy="584775"/>
          </a:xfrm>
          <a:prstGeom prst="rect">
            <a:avLst/>
          </a:prstGeom>
          <a:noFill/>
        </p:spPr>
        <p:txBody>
          <a:bodyPr wrap="square" rtlCol="0">
            <a:spAutoFit/>
          </a:bodyPr>
          <a:lstStyle/>
          <a:p>
            <a:r>
              <a:rPr lang="en-GB" sz="1600" dirty="0">
                <a:solidFill>
                  <a:sysClr val="windowText" lastClr="000000"/>
                </a:solidFill>
                <a:latin typeface="Arial" panose="020B0604020202020204" pitchFamily="34" charset="0"/>
                <a:cs typeface="Arial" panose="020B0604020202020204" pitchFamily="34" charset="0"/>
              </a:rPr>
              <a:t>The Grade boundaries and Performance data documents are available on the Maths Emporium. Create your free account or log in to the Maths Emporium </a:t>
            </a:r>
            <a:r>
              <a:rPr lang="en-GB" sz="1600" dirty="0">
                <a:solidFill>
                  <a:sysClr val="windowText" lastClr="000000"/>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here</a:t>
            </a:r>
            <a:r>
              <a:rPr lang="en-GB" sz="1600" dirty="0">
                <a:solidFill>
                  <a:sysClr val="windowText" lastClr="000000"/>
                </a:solidFill>
                <a:latin typeface="Arial" panose="020B0604020202020204" pitchFamily="34" charset="0"/>
                <a:cs typeface="Arial" panose="020B0604020202020204" pitchFamily="34" charset="0"/>
              </a:rPr>
              <a:t> to access these. </a:t>
            </a:r>
          </a:p>
        </p:txBody>
      </p:sp>
    </p:spTree>
    <p:extLst>
      <p:ext uri="{BB962C8B-B14F-4D97-AF65-F5344CB8AC3E}">
        <p14:creationId xmlns:p14="http://schemas.microsoft.com/office/powerpoint/2010/main" val="15418747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6 - Performance Data</a:t>
            </a:r>
          </a:p>
        </p:txBody>
      </p:sp>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5" name="Table 4">
            <a:extLst>
              <a:ext uri="{FF2B5EF4-FFF2-40B4-BE49-F238E27FC236}">
                <a16:creationId xmlns:a16="http://schemas.microsoft.com/office/drawing/2014/main" id="{EDA29B97-A5DC-4AC2-6902-1F70FFE07BD3}"/>
              </a:ext>
            </a:extLst>
          </p:cNvPr>
          <p:cNvGraphicFramePr>
            <a:graphicFrameLocks noGrp="1"/>
          </p:cNvGraphicFramePr>
          <p:nvPr>
            <p:extLst>
              <p:ext uri="{D42A27DB-BD31-4B8C-83A1-F6EECF244321}">
                <p14:modId xmlns:p14="http://schemas.microsoft.com/office/powerpoint/2010/main" val="3892214136"/>
              </p:ext>
            </p:extLst>
          </p:nvPr>
        </p:nvGraphicFramePr>
        <p:xfrm>
          <a:off x="1960707" y="4835886"/>
          <a:ext cx="8270586" cy="949325"/>
        </p:xfrm>
        <a:graphic>
          <a:graphicData uri="http://schemas.openxmlformats.org/drawingml/2006/table">
            <a:tbl>
              <a:tblPr/>
              <a:tblGrid>
                <a:gridCol w="917361">
                  <a:extLst>
                    <a:ext uri="{9D8B030D-6E8A-4147-A177-3AD203B41FA5}">
                      <a16:colId xmlns:a16="http://schemas.microsoft.com/office/drawing/2014/main" val="3588306522"/>
                    </a:ext>
                  </a:extLst>
                </a:gridCol>
                <a:gridCol w="817025">
                  <a:extLst>
                    <a:ext uri="{9D8B030D-6E8A-4147-A177-3AD203B41FA5}">
                      <a16:colId xmlns:a16="http://schemas.microsoft.com/office/drawing/2014/main" val="2264006229"/>
                    </a:ext>
                  </a:extLst>
                </a:gridCol>
                <a:gridCol w="817025">
                  <a:extLst>
                    <a:ext uri="{9D8B030D-6E8A-4147-A177-3AD203B41FA5}">
                      <a16:colId xmlns:a16="http://schemas.microsoft.com/office/drawing/2014/main" val="810823796"/>
                    </a:ext>
                  </a:extLst>
                </a:gridCol>
                <a:gridCol w="817025">
                  <a:extLst>
                    <a:ext uri="{9D8B030D-6E8A-4147-A177-3AD203B41FA5}">
                      <a16:colId xmlns:a16="http://schemas.microsoft.com/office/drawing/2014/main" val="4025259479"/>
                    </a:ext>
                  </a:extLst>
                </a:gridCol>
                <a:gridCol w="817025">
                  <a:extLst>
                    <a:ext uri="{9D8B030D-6E8A-4147-A177-3AD203B41FA5}">
                      <a16:colId xmlns:a16="http://schemas.microsoft.com/office/drawing/2014/main" val="439120777"/>
                    </a:ext>
                  </a:extLst>
                </a:gridCol>
                <a:gridCol w="817025">
                  <a:extLst>
                    <a:ext uri="{9D8B030D-6E8A-4147-A177-3AD203B41FA5}">
                      <a16:colId xmlns:a16="http://schemas.microsoft.com/office/drawing/2014/main" val="3483015712"/>
                    </a:ext>
                  </a:extLst>
                </a:gridCol>
                <a:gridCol w="817025">
                  <a:extLst>
                    <a:ext uri="{9D8B030D-6E8A-4147-A177-3AD203B41FA5}">
                      <a16:colId xmlns:a16="http://schemas.microsoft.com/office/drawing/2014/main" val="2956311598"/>
                    </a:ext>
                  </a:extLst>
                </a:gridCol>
                <a:gridCol w="817025">
                  <a:extLst>
                    <a:ext uri="{9D8B030D-6E8A-4147-A177-3AD203B41FA5}">
                      <a16:colId xmlns:a16="http://schemas.microsoft.com/office/drawing/2014/main" val="1711731565"/>
                    </a:ext>
                  </a:extLst>
                </a:gridCol>
                <a:gridCol w="817025">
                  <a:extLst>
                    <a:ext uri="{9D8B030D-6E8A-4147-A177-3AD203B41FA5}">
                      <a16:colId xmlns:a16="http://schemas.microsoft.com/office/drawing/2014/main" val="2296904457"/>
                    </a:ext>
                  </a:extLst>
                </a:gridCol>
                <a:gridCol w="817025">
                  <a:extLst>
                    <a:ext uri="{9D8B030D-6E8A-4147-A177-3AD203B41FA5}">
                      <a16:colId xmlns:a16="http://schemas.microsoft.com/office/drawing/2014/main" val="623176396"/>
                    </a:ext>
                  </a:extLst>
                </a:gridCol>
              </a:tblGrid>
              <a:tr h="241300">
                <a:tc rowSpan="2">
                  <a:txBody>
                    <a:bodyPr/>
                    <a:lstStyle/>
                    <a:p>
                      <a:pPr algn="ctr" fontAlgn="ctr"/>
                      <a:r>
                        <a:rPr lang="en-GB" sz="1500" b="1" i="0" u="none" strike="noStrike">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48808204"/>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579907394"/>
                  </a:ext>
                </a:extLst>
              </a:tr>
              <a:tr h="241300">
                <a:tc>
                  <a:txBody>
                    <a:bodyPr/>
                    <a:lstStyle/>
                    <a:p>
                      <a:pPr algn="ctr" fontAlgn="b"/>
                      <a:r>
                        <a:rPr lang="en-GB" sz="1500" b="0" i="0" u="none" strike="noStrike">
                          <a:solidFill>
                            <a:srgbClr val="000000"/>
                          </a:solidFill>
                          <a:effectLst/>
                          <a:latin typeface="Arial" panose="020B0604020202020204" pitchFamily="34" charset="0"/>
                        </a:rPr>
                        <a:t>6.05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55%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9.45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8.11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6.3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3.21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1.86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41007937"/>
                  </a:ext>
                </a:extLst>
              </a:tr>
            </a:tbl>
          </a:graphicData>
        </a:graphic>
      </p:graphicFrame>
      <p:pic>
        <p:nvPicPr>
          <p:cNvPr id="7" name="Picture 6" descr="A graph of a number of blue bars&#10;&#10;Description automatically generated with medium confidence">
            <a:extLst>
              <a:ext uri="{FF2B5EF4-FFF2-40B4-BE49-F238E27FC236}">
                <a16:creationId xmlns:a16="http://schemas.microsoft.com/office/drawing/2014/main" id="{188DF227-9783-11CD-C160-D32F03FBAE4F}"/>
              </a:ext>
            </a:extLst>
          </p:cNvPr>
          <p:cNvPicPr>
            <a:picLocks noChangeAspect="1"/>
          </p:cNvPicPr>
          <p:nvPr/>
        </p:nvPicPr>
        <p:blipFill>
          <a:blip r:embed="rId3"/>
          <a:stretch>
            <a:fillRect/>
          </a:stretch>
        </p:blipFill>
        <p:spPr>
          <a:xfrm>
            <a:off x="3225800" y="1648586"/>
            <a:ext cx="5740400" cy="2946400"/>
          </a:xfrm>
          <a:prstGeom prst="rect">
            <a:avLst/>
          </a:prstGeom>
          <a:ln w="25400">
            <a:solidFill>
              <a:srgbClr val="CAD200"/>
            </a:solidFill>
          </a:ln>
        </p:spPr>
      </p:pic>
    </p:spTree>
    <p:extLst>
      <p:ext uri="{BB962C8B-B14F-4D97-AF65-F5344CB8AC3E}">
        <p14:creationId xmlns:p14="http://schemas.microsoft.com/office/powerpoint/2010/main" val="32526291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A735CD5-F3AC-0C40-AB2B-B14F203F2A11}"/>
              </a:ext>
            </a:extLst>
          </p:cNvPr>
          <p:cNvSpPr>
            <a:spLocks noGrp="1"/>
          </p:cNvSpPr>
          <p:nvPr>
            <p:ph type="title"/>
          </p:nvPr>
        </p:nvSpPr>
        <p:spPr/>
        <p:txBody>
          <a:bodyPr/>
          <a:lstStyle/>
          <a:p>
            <a:pPr marL="10795" indent="1270"/>
            <a:r>
              <a:rPr lang="en-GB" dirty="0">
                <a:latin typeface="Arial"/>
                <a:ea typeface="Open Sans"/>
                <a:cs typeface="Arial"/>
              </a:rPr>
              <a:t>Contents - 9MA0_31</a:t>
            </a:r>
            <a:endParaRPr lang="en-US" dirty="0"/>
          </a:p>
        </p:txBody>
      </p:sp>
      <p:graphicFrame>
        <p:nvGraphicFramePr>
          <p:cNvPr id="2" name="Table 4">
            <a:extLst>
              <a:ext uri="{FF2B5EF4-FFF2-40B4-BE49-F238E27FC236}">
                <a16:creationId xmlns:a16="http://schemas.microsoft.com/office/drawing/2014/main" id="{E1043316-5D0E-45E3-68EB-71EF6879BFF3}"/>
              </a:ext>
            </a:extLst>
          </p:cNvPr>
          <p:cNvGraphicFramePr>
            <a:graphicFrameLocks/>
          </p:cNvGraphicFramePr>
          <p:nvPr>
            <p:extLst>
              <p:ext uri="{D42A27DB-BD31-4B8C-83A1-F6EECF244321}">
                <p14:modId xmlns:p14="http://schemas.microsoft.com/office/powerpoint/2010/main" val="1565269838"/>
              </p:ext>
            </p:extLst>
          </p:nvPr>
        </p:nvGraphicFramePr>
        <p:xfrm>
          <a:off x="423106" y="1666618"/>
          <a:ext cx="11345780" cy="2316480"/>
        </p:xfrm>
        <a:graphic>
          <a:graphicData uri="http://schemas.openxmlformats.org/drawingml/2006/table">
            <a:tbl>
              <a:tblPr firstRow="1" bandRow="1">
                <a:tableStyleId>{5C22544A-7EE6-4342-B048-85BDC9FD1C3A}</a:tableStyleId>
              </a:tblPr>
              <a:tblGrid>
                <a:gridCol w="1216359">
                  <a:extLst>
                    <a:ext uri="{9D8B030D-6E8A-4147-A177-3AD203B41FA5}">
                      <a16:colId xmlns:a16="http://schemas.microsoft.com/office/drawing/2014/main" val="2127517934"/>
                    </a:ext>
                  </a:extLst>
                </a:gridCol>
                <a:gridCol w="889000">
                  <a:extLst>
                    <a:ext uri="{9D8B030D-6E8A-4147-A177-3AD203B41FA5}">
                      <a16:colId xmlns:a16="http://schemas.microsoft.com/office/drawing/2014/main" val="3538349083"/>
                    </a:ext>
                  </a:extLst>
                </a:gridCol>
                <a:gridCol w="3577060">
                  <a:extLst>
                    <a:ext uri="{9D8B030D-6E8A-4147-A177-3AD203B41FA5}">
                      <a16:colId xmlns:a16="http://schemas.microsoft.com/office/drawing/2014/main" val="1699079742"/>
                    </a:ext>
                  </a:extLst>
                </a:gridCol>
                <a:gridCol w="1447800">
                  <a:extLst>
                    <a:ext uri="{9D8B030D-6E8A-4147-A177-3AD203B41FA5}">
                      <a16:colId xmlns:a16="http://schemas.microsoft.com/office/drawing/2014/main" val="1051577557"/>
                    </a:ext>
                  </a:extLst>
                </a:gridCol>
                <a:gridCol w="1304925">
                  <a:extLst>
                    <a:ext uri="{9D8B030D-6E8A-4147-A177-3AD203B41FA5}">
                      <a16:colId xmlns:a16="http://schemas.microsoft.com/office/drawing/2014/main" val="1002533025"/>
                    </a:ext>
                  </a:extLst>
                </a:gridCol>
                <a:gridCol w="1371600">
                  <a:extLst>
                    <a:ext uri="{9D8B030D-6E8A-4147-A177-3AD203B41FA5}">
                      <a16:colId xmlns:a16="http://schemas.microsoft.com/office/drawing/2014/main" val="4072090311"/>
                    </a:ext>
                  </a:extLst>
                </a:gridCol>
                <a:gridCol w="1539036">
                  <a:extLst>
                    <a:ext uri="{9D8B030D-6E8A-4147-A177-3AD203B41FA5}">
                      <a16:colId xmlns:a16="http://schemas.microsoft.com/office/drawing/2014/main" val="1790269248"/>
                    </a:ext>
                  </a:extLst>
                </a:gridCol>
              </a:tblGrid>
              <a:tr h="320534">
                <a:tc>
                  <a:txBody>
                    <a:bodyPr/>
                    <a:lstStyle/>
                    <a:p>
                      <a:r>
                        <a:rPr lang="en-GB" sz="1600" dirty="0">
                          <a:solidFill>
                            <a:sysClr val="windowText" lastClr="000000"/>
                          </a:solidFill>
                          <a:latin typeface="Arial" panose="020B0604020202020204" pitchFamily="34" charset="0"/>
                          <a:cs typeface="Arial" panose="020B0604020202020204"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Total marks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Topic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Candidate Response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Examiner Comments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Key Takeaways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Performance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3625235"/>
                  </a:ext>
                </a:extLst>
              </a:tr>
              <a:tr h="370840">
                <a:tc>
                  <a:txBody>
                    <a:bodyPr/>
                    <a:lstStyle/>
                    <a:p>
                      <a:r>
                        <a:rPr lang="en-GB" sz="1600" dirty="0">
                          <a:solidFill>
                            <a:sysClr val="windowText" lastClr="000000"/>
                          </a:solidFill>
                          <a:latin typeface="Arial" panose="020B0604020202020204" pitchFamily="34" charset="0"/>
                          <a:cs typeface="Arial" panose="020B0604020202020204" pitchFamily="34" charset="0"/>
                          <a:hlinkClick r:id="rId2" action="ppaction://hlinksldjump"/>
                        </a:rPr>
                        <a:t>9MA0_31 Q03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Mean and standard deviation (LDS)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hlinkClick r:id="rId3" action="ppaction://hlinksldjump"/>
                        </a:rPr>
                        <a:t>A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4" action="ppaction://hlinksldjump"/>
                        </a:rPr>
                        <a:t>B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5"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6"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7"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9740011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solidFill>
                            <a:sysClr val="windowText" lastClr="000000"/>
                          </a:solidFill>
                          <a:latin typeface="Arial" panose="020B0604020202020204" pitchFamily="34" charset="0"/>
                          <a:cs typeface="Arial" panose="020B0604020202020204" pitchFamily="34" charset="0"/>
                          <a:hlinkClick r:id="rId8" action="ppaction://hlinksldjump"/>
                        </a:rPr>
                        <a:t>9MA0_31 Q05</a:t>
                      </a:r>
                      <a:endParaRPr lang="en-GB" sz="1600" dirty="0">
                        <a:solidFill>
                          <a:sysClr val="windowText" lastClr="000000"/>
                        </a:solidFill>
                        <a:latin typeface="Arial" panose="020B0604020202020204" pitchFamily="34" charset="0"/>
                        <a:cs typeface="Arial" panose="020B0604020202020204" pitchFamily="34" charset="0"/>
                        <a:hlinkClick r:id="rId2" action="ppaction://hlinksldjum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Normal distribution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hlinkClick r:id="rId9" action="ppaction://hlinksldjump"/>
                        </a:rPr>
                        <a:t>A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0" action="ppaction://hlinksldjump"/>
                        </a:rPr>
                        <a:t>B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1"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12"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13"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45910119"/>
                  </a:ext>
                </a:extLst>
              </a:tr>
              <a:tr h="225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solidFill>
                            <a:sysClr val="windowText" lastClr="000000"/>
                          </a:solidFill>
                          <a:latin typeface="Arial" panose="020B0604020202020204" pitchFamily="34" charset="0"/>
                          <a:cs typeface="Arial" panose="020B0604020202020204" pitchFamily="34" charset="0"/>
                          <a:hlinkClick r:id="rId14" action="ppaction://hlinksldjump"/>
                        </a:rPr>
                        <a:t>9MA0_31 Q6</a:t>
                      </a:r>
                      <a:endParaRPr lang="en-GB" sz="1600" dirty="0">
                        <a:solidFill>
                          <a:sysClr val="windowText" lastClr="000000"/>
                        </a:solidFill>
                        <a:latin typeface="Arial" panose="020B0604020202020204" pitchFamily="34" charset="0"/>
                        <a:cs typeface="Arial" panose="020B0604020202020204" pitchFamily="34" charset="0"/>
                        <a:hlinkClick r:id="rId2" action="ppaction://hlinksldjum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Venn diagram &amp; probability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hlinkClick r:id="rId15" action="ppaction://hlinksldjump"/>
                        </a:rPr>
                        <a:t>A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6" action="ppaction://hlinksldjump"/>
                        </a:rPr>
                        <a:t>B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7"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18"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19"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60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55670240"/>
                  </a:ext>
                </a:extLst>
              </a:tr>
            </a:tbl>
          </a:graphicData>
        </a:graphic>
      </p:graphicFrame>
      <p:sp>
        <p:nvSpPr>
          <p:cNvPr id="3" name="Rectangle: Rounded Corners 2">
            <a:hlinkClick r:id="rId20" action="ppaction://hlinksldjump"/>
            <a:extLst>
              <a:ext uri="{FF2B5EF4-FFF2-40B4-BE49-F238E27FC236}">
                <a16:creationId xmlns:a16="http://schemas.microsoft.com/office/drawing/2014/main" id="{18CCF279-B581-E1C6-D824-0C52AAB26236}"/>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Segoe UI Symbol" panose="020B0502040204020203" pitchFamily="34" charset="0"/>
                <a:ea typeface="Segoe UI Symbol" panose="020B0502040204020203" pitchFamily="34" charset="0"/>
                <a:cs typeface="+mn-cs"/>
              </a:rPr>
              <a:t></a:t>
            </a: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 name="Picture 5" descr="P92C1T6#yIS1">
            <a:hlinkClick r:id="rId21" action="ppaction://hlinksldjump"/>
            <a:extLst>
              <a:ext uri="{FF2B5EF4-FFF2-40B4-BE49-F238E27FC236}">
                <a16:creationId xmlns:a16="http://schemas.microsoft.com/office/drawing/2014/main" id="{68DADE9D-E777-E2E6-307B-BEC2BB5DD7EF}"/>
              </a:ext>
            </a:extLst>
          </p:cNvPr>
          <p:cNvPicPr>
            <a:picLocks noChangeAspect="1"/>
          </p:cNvPicPr>
          <p:nvPr/>
        </p:nvPicPr>
        <p:blipFill>
          <a:blip r:embed="rId22" cstate="email">
            <a:extLst>
              <a:ext uri="{28A0092B-C50C-407E-A947-70E740481C1C}">
                <a14:useLocalDpi xmlns:a14="http://schemas.microsoft.com/office/drawing/2010/main" val="0"/>
              </a:ext>
            </a:extLst>
          </a:blip>
          <a:srcRect/>
          <a:stretch>
            <a:fillRect/>
          </a:stretch>
        </p:blipFill>
        <p:spPr bwMode="auto">
          <a:xfrm>
            <a:off x="10325098" y="2342707"/>
            <a:ext cx="292735" cy="249555"/>
          </a:xfrm>
          <a:prstGeom prst="rect">
            <a:avLst/>
          </a:prstGeom>
          <a:noFill/>
          <a:ln>
            <a:noFill/>
          </a:ln>
        </p:spPr>
      </p:pic>
      <p:pic>
        <p:nvPicPr>
          <p:cNvPr id="8" name="Picture 7" descr="P92C1T6#yIS1">
            <a:hlinkClick r:id="rId23" action="ppaction://hlinksldjump"/>
            <a:extLst>
              <a:ext uri="{FF2B5EF4-FFF2-40B4-BE49-F238E27FC236}">
                <a16:creationId xmlns:a16="http://schemas.microsoft.com/office/drawing/2014/main" id="{D72C5E19-0B6B-9B7B-B73E-3D14FBD1602C}"/>
              </a:ext>
            </a:extLst>
          </p:cNvPr>
          <p:cNvPicPr>
            <a:picLocks noChangeAspect="1"/>
          </p:cNvPicPr>
          <p:nvPr/>
        </p:nvPicPr>
        <p:blipFill>
          <a:blip r:embed="rId22" cstate="email">
            <a:extLst>
              <a:ext uri="{28A0092B-C50C-407E-A947-70E740481C1C}">
                <a14:useLocalDpi xmlns:a14="http://schemas.microsoft.com/office/drawing/2010/main" val="0"/>
              </a:ext>
            </a:extLst>
          </a:blip>
          <a:srcRect/>
          <a:stretch>
            <a:fillRect/>
          </a:stretch>
        </p:blipFill>
        <p:spPr bwMode="auto">
          <a:xfrm>
            <a:off x="10325097" y="3554964"/>
            <a:ext cx="292735" cy="249555"/>
          </a:xfrm>
          <a:prstGeom prst="rect">
            <a:avLst/>
          </a:prstGeom>
          <a:noFill/>
          <a:ln>
            <a:noFill/>
          </a:ln>
        </p:spPr>
      </p:pic>
      <p:pic>
        <p:nvPicPr>
          <p:cNvPr id="5" name="Picture 4" descr="P92C1T6#yIS1">
            <a:hlinkClick r:id="rId24" action="ppaction://hlinksldjump"/>
            <a:extLst>
              <a:ext uri="{FF2B5EF4-FFF2-40B4-BE49-F238E27FC236}">
                <a16:creationId xmlns:a16="http://schemas.microsoft.com/office/drawing/2014/main" id="{58BD3B0C-EA98-0B74-CC25-43D448C10508}"/>
              </a:ext>
            </a:extLst>
          </p:cNvPr>
          <p:cNvPicPr>
            <a:picLocks noChangeAspect="1"/>
          </p:cNvPicPr>
          <p:nvPr/>
        </p:nvPicPr>
        <p:blipFill>
          <a:blip r:embed="rId22" cstate="email">
            <a:extLst>
              <a:ext uri="{28A0092B-C50C-407E-A947-70E740481C1C}">
                <a14:useLocalDpi xmlns:a14="http://schemas.microsoft.com/office/drawing/2010/main" val="0"/>
              </a:ext>
            </a:extLst>
          </a:blip>
          <a:srcRect/>
          <a:stretch>
            <a:fillRect/>
          </a:stretch>
        </p:blipFill>
        <p:spPr bwMode="auto">
          <a:xfrm>
            <a:off x="10325097" y="2960080"/>
            <a:ext cx="292735" cy="249555"/>
          </a:xfrm>
          <a:prstGeom prst="rect">
            <a:avLst/>
          </a:prstGeom>
          <a:noFill/>
          <a:ln>
            <a:noFill/>
          </a:ln>
        </p:spPr>
      </p:pic>
    </p:spTree>
    <p:extLst>
      <p:ext uri="{BB962C8B-B14F-4D97-AF65-F5344CB8AC3E}">
        <p14:creationId xmlns:p14="http://schemas.microsoft.com/office/powerpoint/2010/main" val="2637681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4EFD763-F597-49B9-134F-8A66E8B53836}"/>
              </a:ext>
            </a:extLst>
          </p:cNvPr>
          <p:cNvSpPr>
            <a:spLocks noGrp="1"/>
          </p:cNvSpPr>
          <p:nvPr>
            <p:ph type="title"/>
          </p:nvPr>
        </p:nvSpPr>
        <p:spPr/>
        <p:txBody>
          <a:bodyPr/>
          <a:lstStyle/>
          <a:p>
            <a:r>
              <a:rPr lang="en-US" dirty="0"/>
              <a:t>9MA0-31</a:t>
            </a:r>
            <a:br>
              <a:rPr lang="en-US" dirty="0"/>
            </a:br>
            <a:r>
              <a:rPr lang="en-US" dirty="0"/>
              <a:t>Question 3</a:t>
            </a:r>
          </a:p>
        </p:txBody>
      </p:sp>
    </p:spTree>
    <p:extLst>
      <p:ext uri="{BB962C8B-B14F-4D97-AF65-F5344CB8AC3E}">
        <p14:creationId xmlns:p14="http://schemas.microsoft.com/office/powerpoint/2010/main" val="26974153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483FC-0237-E424-E218-F3C2D076B689}"/>
              </a:ext>
            </a:extLst>
          </p:cNvPr>
          <p:cNvSpPr>
            <a:spLocks noGrp="1"/>
          </p:cNvSpPr>
          <p:nvPr>
            <p:ph type="title"/>
          </p:nvPr>
        </p:nvSpPr>
        <p:spPr>
          <a:xfrm>
            <a:off x="849924" y="343824"/>
            <a:ext cx="10699007" cy="1122300"/>
          </a:xfrm>
        </p:spPr>
        <p:txBody>
          <a:bodyPr/>
          <a:lstStyle/>
          <a:p>
            <a:r>
              <a:rPr lang="en-US" dirty="0"/>
              <a:t>Question 3</a:t>
            </a:r>
          </a:p>
        </p:txBody>
      </p:sp>
      <p:sp>
        <p:nvSpPr>
          <p:cNvPr id="17" name="Rectangle: Rounded Corners 3">
            <a:hlinkClick r:id="rId2" action="ppaction://hlinksldjump"/>
            <a:extLst>
              <a:ext uri="{FF2B5EF4-FFF2-40B4-BE49-F238E27FC236}">
                <a16:creationId xmlns:a16="http://schemas.microsoft.com/office/drawing/2014/main" id="{5865B4F8-A539-EB38-7F2F-200A6BC7B019}"/>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4" name="Picture 3" descr="A paper with text and numbers&#10;&#10;Description automatically generated">
            <a:extLst>
              <a:ext uri="{FF2B5EF4-FFF2-40B4-BE49-F238E27FC236}">
                <a16:creationId xmlns:a16="http://schemas.microsoft.com/office/drawing/2014/main" id="{E5BECEC1-DE26-E611-F124-8706F7BB6574}"/>
              </a:ext>
            </a:extLst>
          </p:cNvPr>
          <p:cNvPicPr>
            <a:picLocks noChangeAspect="1"/>
          </p:cNvPicPr>
          <p:nvPr/>
        </p:nvPicPr>
        <p:blipFill>
          <a:blip r:embed="rId3"/>
          <a:stretch>
            <a:fillRect/>
          </a:stretch>
        </p:blipFill>
        <p:spPr>
          <a:xfrm>
            <a:off x="344727" y="2228850"/>
            <a:ext cx="5155528" cy="2841913"/>
          </a:xfrm>
          <a:prstGeom prst="rect">
            <a:avLst/>
          </a:prstGeom>
          <a:ln w="25400">
            <a:solidFill>
              <a:srgbClr val="7030A0"/>
            </a:solidFill>
          </a:ln>
        </p:spPr>
      </p:pic>
      <p:pic>
        <p:nvPicPr>
          <p:cNvPr id="7" name="Picture 6" descr="A white paper with black text&#10;&#10;Description automatically generated">
            <a:extLst>
              <a:ext uri="{FF2B5EF4-FFF2-40B4-BE49-F238E27FC236}">
                <a16:creationId xmlns:a16="http://schemas.microsoft.com/office/drawing/2014/main" id="{A9E42A31-3EA9-42DF-23DF-F1AFF1570C89}"/>
              </a:ext>
            </a:extLst>
          </p:cNvPr>
          <p:cNvPicPr>
            <a:picLocks noChangeAspect="1"/>
          </p:cNvPicPr>
          <p:nvPr/>
        </p:nvPicPr>
        <p:blipFill>
          <a:blip r:embed="rId4"/>
          <a:stretch>
            <a:fillRect/>
          </a:stretch>
        </p:blipFill>
        <p:spPr>
          <a:xfrm>
            <a:off x="6096001" y="2295525"/>
            <a:ext cx="4667250" cy="2923096"/>
          </a:xfrm>
          <a:prstGeom prst="rect">
            <a:avLst/>
          </a:prstGeom>
          <a:ln w="25400">
            <a:solidFill>
              <a:srgbClr val="7030A0"/>
            </a:solidFill>
          </a:ln>
        </p:spPr>
      </p:pic>
    </p:spTree>
    <p:extLst>
      <p:ext uri="{BB962C8B-B14F-4D97-AF65-F5344CB8AC3E}">
        <p14:creationId xmlns:p14="http://schemas.microsoft.com/office/powerpoint/2010/main" val="22699668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483FC-0237-E424-E218-F3C2D076B689}"/>
              </a:ext>
            </a:extLst>
          </p:cNvPr>
          <p:cNvSpPr>
            <a:spLocks noGrp="1"/>
          </p:cNvSpPr>
          <p:nvPr>
            <p:ph type="title"/>
          </p:nvPr>
        </p:nvSpPr>
        <p:spPr/>
        <p:txBody>
          <a:bodyPr/>
          <a:lstStyle/>
          <a:p>
            <a:r>
              <a:rPr lang="en-US" dirty="0"/>
              <a:t>Question 3 - Student responses</a:t>
            </a:r>
          </a:p>
        </p:txBody>
      </p:sp>
      <p:graphicFrame>
        <p:nvGraphicFramePr>
          <p:cNvPr id="3" name="Table 2">
            <a:extLst>
              <a:ext uri="{FF2B5EF4-FFF2-40B4-BE49-F238E27FC236}">
                <a16:creationId xmlns:a16="http://schemas.microsoft.com/office/drawing/2014/main" id="{7A0E8FCF-9947-F382-347A-A5DDCC337488}"/>
              </a:ext>
            </a:extLst>
          </p:cNvPr>
          <p:cNvGraphicFramePr>
            <a:graphicFrameLocks noGrp="1"/>
          </p:cNvGraphicFramePr>
          <p:nvPr>
            <p:extLst>
              <p:ext uri="{D42A27DB-BD31-4B8C-83A1-F6EECF244321}">
                <p14:modId xmlns:p14="http://schemas.microsoft.com/office/powerpoint/2010/main" val="2455916818"/>
              </p:ext>
            </p:extLst>
          </p:nvPr>
        </p:nvGraphicFramePr>
        <p:xfrm>
          <a:off x="280663" y="1684420"/>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3 -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D3AFA3FE-6141-1DF2-684A-BEAF99643C90}"/>
              </a:ext>
            </a:extLst>
          </p:cNvPr>
          <p:cNvPicPr>
            <a:picLocks noChangeAspect="1"/>
          </p:cNvPicPr>
          <p:nvPr/>
        </p:nvPicPr>
        <p:blipFill>
          <a:blip r:embed="rId3"/>
          <a:stretch>
            <a:fillRect/>
          </a:stretch>
        </p:blipFill>
        <p:spPr>
          <a:xfrm>
            <a:off x="328863" y="1684420"/>
            <a:ext cx="314476" cy="330200"/>
          </a:xfrm>
          <a:prstGeom prst="rect">
            <a:avLst/>
          </a:prstGeom>
        </p:spPr>
      </p:pic>
      <p:graphicFrame>
        <p:nvGraphicFramePr>
          <p:cNvPr id="10" name="Table 9">
            <a:extLst>
              <a:ext uri="{FF2B5EF4-FFF2-40B4-BE49-F238E27FC236}">
                <a16:creationId xmlns:a16="http://schemas.microsoft.com/office/drawing/2014/main" id="{81A58891-29F0-DEA1-4CAA-6EBCA1FD6557}"/>
              </a:ext>
            </a:extLst>
          </p:cNvPr>
          <p:cNvGraphicFramePr>
            <a:graphicFrameLocks noGrp="1"/>
          </p:cNvGraphicFramePr>
          <p:nvPr>
            <p:extLst>
              <p:ext uri="{D42A27DB-BD31-4B8C-83A1-F6EECF244321}">
                <p14:modId xmlns:p14="http://schemas.microsoft.com/office/powerpoint/2010/main" val="3722384869"/>
              </p:ext>
            </p:extLst>
          </p:nvPr>
        </p:nvGraphicFramePr>
        <p:xfrm>
          <a:off x="7953257" y="1716503"/>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3 -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11" name="Picture 10">
            <a:extLst>
              <a:ext uri="{FF2B5EF4-FFF2-40B4-BE49-F238E27FC236}">
                <a16:creationId xmlns:a16="http://schemas.microsoft.com/office/drawing/2014/main" id="{4BBFBA92-4D8F-31D4-CA76-17FD728EF278}"/>
              </a:ext>
            </a:extLst>
          </p:cNvPr>
          <p:cNvPicPr>
            <a:picLocks noChangeAspect="1"/>
          </p:cNvPicPr>
          <p:nvPr/>
        </p:nvPicPr>
        <p:blipFill>
          <a:blip r:embed="rId3"/>
          <a:stretch>
            <a:fillRect/>
          </a:stretch>
        </p:blipFill>
        <p:spPr>
          <a:xfrm>
            <a:off x="8035460" y="1716503"/>
            <a:ext cx="314476" cy="330200"/>
          </a:xfrm>
          <a:prstGeom prst="rect">
            <a:avLst/>
          </a:prstGeom>
        </p:spPr>
      </p:pic>
      <p:pic>
        <p:nvPicPr>
          <p:cNvPr id="7" name="Picture 6" descr="A close-up of a notebook&#10;&#10;Description automatically generated">
            <a:extLst>
              <a:ext uri="{FF2B5EF4-FFF2-40B4-BE49-F238E27FC236}">
                <a16:creationId xmlns:a16="http://schemas.microsoft.com/office/drawing/2014/main" id="{C519982A-D7CA-FD3E-4BAD-57203E08F481}"/>
              </a:ext>
            </a:extLst>
          </p:cNvPr>
          <p:cNvPicPr>
            <a:picLocks noChangeAspect="1"/>
          </p:cNvPicPr>
          <p:nvPr/>
        </p:nvPicPr>
        <p:blipFill>
          <a:blip r:embed="rId4"/>
          <a:stretch>
            <a:fillRect/>
          </a:stretch>
        </p:blipFill>
        <p:spPr>
          <a:xfrm>
            <a:off x="486101" y="2232915"/>
            <a:ext cx="4584663" cy="4281259"/>
          </a:xfrm>
          <a:prstGeom prst="rect">
            <a:avLst/>
          </a:prstGeom>
          <a:ln w="25400">
            <a:solidFill>
              <a:schemeClr val="accent1"/>
            </a:solidFill>
          </a:ln>
        </p:spPr>
      </p:pic>
      <p:pic>
        <p:nvPicPr>
          <p:cNvPr id="13" name="Picture 12" descr="A close-up of a paper&#10;&#10;Description automatically generated">
            <a:extLst>
              <a:ext uri="{FF2B5EF4-FFF2-40B4-BE49-F238E27FC236}">
                <a16:creationId xmlns:a16="http://schemas.microsoft.com/office/drawing/2014/main" id="{20D01C8F-ADB3-3F8B-D782-C331F5A2BC44}"/>
              </a:ext>
            </a:extLst>
          </p:cNvPr>
          <p:cNvPicPr>
            <a:picLocks noChangeAspect="1"/>
          </p:cNvPicPr>
          <p:nvPr/>
        </p:nvPicPr>
        <p:blipFill>
          <a:blip r:embed="rId5"/>
          <a:stretch>
            <a:fillRect/>
          </a:stretch>
        </p:blipFill>
        <p:spPr>
          <a:xfrm>
            <a:off x="6858000" y="2454563"/>
            <a:ext cx="4847899" cy="3779981"/>
          </a:xfrm>
          <a:prstGeom prst="rect">
            <a:avLst/>
          </a:prstGeom>
          <a:ln w="25400">
            <a:solidFill>
              <a:schemeClr val="accent1"/>
            </a:solidFill>
          </a:ln>
        </p:spPr>
      </p:pic>
      <p:sp>
        <p:nvSpPr>
          <p:cNvPr id="5" name="Rectangle: Rounded Corners 3">
            <a:hlinkClick r:id="rId6" action="ppaction://hlinksldjump"/>
            <a:extLst>
              <a:ext uri="{FF2B5EF4-FFF2-40B4-BE49-F238E27FC236}">
                <a16:creationId xmlns:a16="http://schemas.microsoft.com/office/drawing/2014/main" id="{B3412DDA-7AB3-6BDC-80FD-DC5109CFA119}"/>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18381535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483FC-0237-E424-E218-F3C2D076B689}"/>
              </a:ext>
            </a:extLst>
          </p:cNvPr>
          <p:cNvSpPr>
            <a:spLocks noGrp="1"/>
          </p:cNvSpPr>
          <p:nvPr>
            <p:ph type="title"/>
          </p:nvPr>
        </p:nvSpPr>
        <p:spPr/>
        <p:txBody>
          <a:bodyPr/>
          <a:lstStyle/>
          <a:p>
            <a:r>
              <a:rPr lang="en-US" dirty="0"/>
              <a:t>Question 3 - Student responses</a:t>
            </a:r>
          </a:p>
        </p:txBody>
      </p:sp>
      <p:graphicFrame>
        <p:nvGraphicFramePr>
          <p:cNvPr id="3" name="Table 2">
            <a:extLst>
              <a:ext uri="{FF2B5EF4-FFF2-40B4-BE49-F238E27FC236}">
                <a16:creationId xmlns:a16="http://schemas.microsoft.com/office/drawing/2014/main" id="{7A0E8FCF-9947-F382-347A-A5DDCC337488}"/>
              </a:ext>
            </a:extLst>
          </p:cNvPr>
          <p:cNvGraphicFramePr>
            <a:graphicFrameLocks noGrp="1"/>
          </p:cNvGraphicFramePr>
          <p:nvPr>
            <p:extLst>
              <p:ext uri="{D42A27DB-BD31-4B8C-83A1-F6EECF244321}">
                <p14:modId xmlns:p14="http://schemas.microsoft.com/office/powerpoint/2010/main" val="2791913727"/>
              </p:ext>
            </p:extLst>
          </p:nvPr>
        </p:nvGraphicFramePr>
        <p:xfrm>
          <a:off x="3601379" y="1406302"/>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3 -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D3AFA3FE-6141-1DF2-684A-BEAF99643C90}"/>
              </a:ext>
            </a:extLst>
          </p:cNvPr>
          <p:cNvPicPr>
            <a:picLocks noChangeAspect="1"/>
          </p:cNvPicPr>
          <p:nvPr/>
        </p:nvPicPr>
        <p:blipFill>
          <a:blip r:embed="rId3"/>
          <a:stretch>
            <a:fillRect/>
          </a:stretch>
        </p:blipFill>
        <p:spPr>
          <a:xfrm>
            <a:off x="3684828" y="1398809"/>
            <a:ext cx="314476" cy="330200"/>
          </a:xfrm>
          <a:prstGeom prst="rect">
            <a:avLst/>
          </a:prstGeom>
        </p:spPr>
      </p:pic>
      <p:pic>
        <p:nvPicPr>
          <p:cNvPr id="6" name="Picture 5" descr="A close-up of a notebook&#10;&#10;Description automatically generated">
            <a:extLst>
              <a:ext uri="{FF2B5EF4-FFF2-40B4-BE49-F238E27FC236}">
                <a16:creationId xmlns:a16="http://schemas.microsoft.com/office/drawing/2014/main" id="{9FF9BC61-A106-2113-BE3D-AE4CB986330E}"/>
              </a:ext>
            </a:extLst>
          </p:cNvPr>
          <p:cNvPicPr>
            <a:picLocks noChangeAspect="1"/>
          </p:cNvPicPr>
          <p:nvPr/>
        </p:nvPicPr>
        <p:blipFill>
          <a:blip r:embed="rId4"/>
          <a:stretch>
            <a:fillRect/>
          </a:stretch>
        </p:blipFill>
        <p:spPr>
          <a:xfrm>
            <a:off x="2909455" y="2241549"/>
            <a:ext cx="4925289" cy="3847523"/>
          </a:xfrm>
          <a:prstGeom prst="rect">
            <a:avLst/>
          </a:prstGeom>
          <a:ln w="25400">
            <a:solidFill>
              <a:schemeClr val="accent1"/>
            </a:solidFill>
          </a:ln>
        </p:spPr>
      </p:pic>
      <p:sp>
        <p:nvSpPr>
          <p:cNvPr id="5" name="Rectangle: Rounded Corners 3">
            <a:hlinkClick r:id="rId5" action="ppaction://hlinksldjump"/>
            <a:extLst>
              <a:ext uri="{FF2B5EF4-FFF2-40B4-BE49-F238E27FC236}">
                <a16:creationId xmlns:a16="http://schemas.microsoft.com/office/drawing/2014/main" id="{14A40FFC-8D40-E651-7005-0F843C78884C}"/>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2142702155"/>
      </p:ext>
    </p:extLst>
  </p:cSld>
  <p:clrMapOvr>
    <a:masterClrMapping/>
  </p:clrMapOvr>
</p:sld>
</file>

<file path=ppt/theme/theme1.xml><?xml version="1.0" encoding="utf-8"?>
<a:theme xmlns:a="http://schemas.openxmlformats.org/drawingml/2006/main" name="Pearson Edexcel GCSE Statistic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athematics in Context (Level 3 Core Math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Pearson Edexcel A Level Further Mathematic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earson Edexcel A Level Mathematic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PDA_Circl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PDA_Core_Content_option_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PDA_Core_Content_option_2">
  <a:themeElements>
    <a:clrScheme name="Custom 5">
      <a:dk1>
        <a:srgbClr val="000000"/>
      </a:dk1>
      <a:lt1>
        <a:srgbClr val="FFFFFF"/>
      </a:lt1>
      <a:dk2>
        <a:srgbClr val="94E6E9"/>
      </a:dk2>
      <a:lt2>
        <a:srgbClr val="003057"/>
      </a:lt2>
      <a:accent1>
        <a:srgbClr val="9D007E"/>
      </a:accent1>
      <a:accent2>
        <a:srgbClr val="FFBA1C"/>
      </a:accent2>
      <a:accent3>
        <a:srgbClr val="12B2A6"/>
      </a:accent3>
      <a:accent4>
        <a:srgbClr val="FF7579"/>
      </a:accent4>
      <a:accent5>
        <a:srgbClr val="003057"/>
      </a:accent5>
      <a:accent6>
        <a:srgbClr val="94E5E9"/>
      </a:accent6>
      <a:hlink>
        <a:srgbClr val="002F57"/>
      </a:hlink>
      <a:folHlink>
        <a:srgbClr val="002F5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545BF2C8BA29D4CA1CF1B28CB215945" ma:contentTypeVersion="19" ma:contentTypeDescription="Create a new document." ma:contentTypeScope="" ma:versionID="0d67a8d1b785bec0404cdbd453e48eeb">
  <xsd:schema xmlns:xsd="http://www.w3.org/2001/XMLSchema" xmlns:xs="http://www.w3.org/2001/XMLSchema" xmlns:p="http://schemas.microsoft.com/office/2006/metadata/properties" xmlns:ns2="aef15915-1ad9-4df2-a051-24e841bbfed3" xmlns:ns3="d37093ce-74a9-4ead-ba34-b65f3c860946" targetNamespace="http://schemas.microsoft.com/office/2006/metadata/properties" ma:root="true" ma:fieldsID="08c09c95634f2274e93ec9b190c7bd67" ns2:_="" ns3:_="">
    <xsd:import namespace="aef15915-1ad9-4df2-a051-24e841bbfed3"/>
    <xsd:import namespace="d37093ce-74a9-4ead-ba34-b65f3c86094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Note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ef15915-1ad9-4df2-a051-24e841bbfe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6342d94-4a90-4c9b-8c88-cb4c8647e98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Notes" ma:index="25" nillable="true" ma:displayName="Notes" ma:description="Vetter sign off form &#10;GQA sign off form &#10;GQ Product sign off form " ma:format="Dropdown" ma:internalName="Notes">
      <xsd:simpleType>
        <xsd:restriction base="dms:Text">
          <xsd:maxLength value="255"/>
        </xsd:restriction>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37093ce-74a9-4ead-ba34-b65f3c86094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622bfb47-b343-4f7d-a980-7fefbfad0168}" ma:internalName="TaxCatchAll" ma:showField="CatchAllData" ma:web="d37093ce-74a9-4ead-ba34-b65f3c86094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d37093ce-74a9-4ead-ba34-b65f3c860946">
      <UserInfo>
        <DisplayName>Edward Stratton</DisplayName>
        <AccountId>3250</AccountId>
        <AccountType/>
      </UserInfo>
      <UserInfo>
        <DisplayName>Isobel Oakley</DisplayName>
        <AccountId>5239</AccountId>
        <AccountType/>
      </UserInfo>
      <UserInfo>
        <DisplayName>Stuart Bullock</DisplayName>
        <AccountId>417</AccountId>
        <AccountType/>
      </UserInfo>
    </SharedWithUsers>
    <MediaLengthInSeconds xmlns="aef15915-1ad9-4df2-a051-24e841bbfed3" xsi:nil="true"/>
    <TaxCatchAll xmlns="d37093ce-74a9-4ead-ba34-b65f3c860946" xsi:nil="true"/>
    <lcf76f155ced4ddcb4097134ff3c332f xmlns="aef15915-1ad9-4df2-a051-24e841bbfed3">
      <Terms xmlns="http://schemas.microsoft.com/office/infopath/2007/PartnerControls"/>
    </lcf76f155ced4ddcb4097134ff3c332f>
    <Notes xmlns="aef15915-1ad9-4df2-a051-24e841bbfed3" xsi:nil="true"/>
  </documentManagement>
</p:properties>
</file>

<file path=customXml/itemProps1.xml><?xml version="1.0" encoding="utf-8"?>
<ds:datastoreItem xmlns:ds="http://schemas.openxmlformats.org/officeDocument/2006/customXml" ds:itemID="{53D55784-C653-44C0-94EF-E23260E3F2E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ef15915-1ad9-4df2-a051-24e841bbfed3"/>
    <ds:schemaRef ds:uri="d37093ce-74a9-4ead-ba34-b65f3c8609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7C1F467-6CED-422F-9840-4A1E7063CA10}">
  <ds:schemaRefs>
    <ds:schemaRef ds:uri="http://schemas.microsoft.com/sharepoint/v3/contenttype/forms"/>
  </ds:schemaRefs>
</ds:datastoreItem>
</file>

<file path=customXml/itemProps3.xml><?xml version="1.0" encoding="utf-8"?>
<ds:datastoreItem xmlns:ds="http://schemas.openxmlformats.org/officeDocument/2006/customXml" ds:itemID="{7EBF9A96-08E5-4821-A629-2FFDF490C02E}">
  <ds:schemaRefs>
    <ds:schemaRef ds:uri="http://www.w3.org/XML/1998/namespace"/>
    <ds:schemaRef ds:uri="http://schemas.microsoft.com/office/2006/metadata/properties"/>
    <ds:schemaRef ds:uri="aef15915-1ad9-4df2-a051-24e841bbfed3"/>
    <ds:schemaRef ds:uri="http://purl.org/dc/elements/1.1/"/>
    <ds:schemaRef ds:uri="http://purl.org/dc/terms/"/>
    <ds:schemaRef ds:uri="d37093ce-74a9-4ead-ba34-b65f3c860946"/>
    <ds:schemaRef ds:uri="http://schemas.openxmlformats.org/package/2006/metadata/core-properties"/>
    <ds:schemaRef ds:uri="http://schemas.microsoft.com/office/infopath/2007/PartnerControls"/>
    <ds:schemaRef ds:uri="http://schemas.microsoft.com/office/2006/documentManagement/types"/>
    <ds:schemaRef ds:uri="http://purl.org/dc/dcmitype/"/>
  </ds:schemaRefs>
</ds:datastoreItem>
</file>

<file path=docMetadata/LabelInfo.xml><?xml version="1.0" encoding="utf-8"?>
<clbl:labelList xmlns:clbl="http://schemas.microsoft.com/office/2020/mipLabelMetadata">
  <clbl:label id="{8cc434d7-97d0-47d3-b5c5-14fe0e33e34b}" enabled="0" method="" siteId="{8cc434d7-97d0-47d3-b5c5-14fe0e33e34b}" removed="1"/>
</clbl:labelList>
</file>

<file path=docProps/app.xml><?xml version="1.0" encoding="utf-8"?>
<Properties xmlns="http://schemas.openxmlformats.org/officeDocument/2006/extended-properties" xmlns:vt="http://schemas.openxmlformats.org/officeDocument/2006/docPropsVTypes">
  <Template>Office Theme</Template>
  <TotalTime>5894</TotalTime>
  <Words>2849</Words>
  <Application>Microsoft Office PowerPoint</Application>
  <PresentationFormat>Widescreen</PresentationFormat>
  <Paragraphs>532</Paragraphs>
  <Slides>40</Slides>
  <Notes>8</Notes>
  <HiddenSlides>0</HiddenSlides>
  <MMClips>0</MMClips>
  <ScaleCrop>false</ScaleCrop>
  <HeadingPairs>
    <vt:vector size="6" baseType="variant">
      <vt:variant>
        <vt:lpstr>Fonts Used</vt:lpstr>
      </vt:variant>
      <vt:variant>
        <vt:i4>7</vt:i4>
      </vt:variant>
      <vt:variant>
        <vt:lpstr>Theme</vt:lpstr>
      </vt:variant>
      <vt:variant>
        <vt:i4>7</vt:i4>
      </vt:variant>
      <vt:variant>
        <vt:lpstr>Slide Titles</vt:lpstr>
      </vt:variant>
      <vt:variant>
        <vt:i4>40</vt:i4>
      </vt:variant>
    </vt:vector>
  </HeadingPairs>
  <TitlesOfParts>
    <vt:vector size="54" baseType="lpstr">
      <vt:lpstr>Aptos</vt:lpstr>
      <vt:lpstr>Arial</vt:lpstr>
      <vt:lpstr>Calibri</vt:lpstr>
      <vt:lpstr>Cambria Math</vt:lpstr>
      <vt:lpstr>Open Sans</vt:lpstr>
      <vt:lpstr>Open Sans Bold</vt:lpstr>
      <vt:lpstr>Segoe UI Symbol</vt:lpstr>
      <vt:lpstr>Pearson Edexcel GCSE Statistics</vt:lpstr>
      <vt:lpstr>Mathematics in Context (Level 3 Core Maths)</vt:lpstr>
      <vt:lpstr>Pearson Edexcel A Level Further Mathematics</vt:lpstr>
      <vt:lpstr>Pearson Edexcel A Level Mathematics</vt:lpstr>
      <vt:lpstr>PDA_Circles</vt:lpstr>
      <vt:lpstr>PDA_Core_Content_option_1</vt:lpstr>
      <vt:lpstr>PDA_Core_Content_option_2</vt:lpstr>
      <vt:lpstr>PowerPoint Presentation</vt:lpstr>
      <vt:lpstr>About this presentation</vt:lpstr>
      <vt:lpstr>PowerPoint Presentation</vt:lpstr>
      <vt:lpstr>Supporting documents</vt:lpstr>
      <vt:lpstr>Contents - 9MA0_31</vt:lpstr>
      <vt:lpstr>9MA0-31 Question 3</vt:lpstr>
      <vt:lpstr>Question 3</vt:lpstr>
      <vt:lpstr>Question 3 - Student responses</vt:lpstr>
      <vt:lpstr>Question 3 - Student responses</vt:lpstr>
      <vt:lpstr>Question 3 and Mark Scheme</vt:lpstr>
      <vt:lpstr>PowerPoint Presentation</vt:lpstr>
      <vt:lpstr>PowerPoint Presentation</vt:lpstr>
      <vt:lpstr>PowerPoint Presentation</vt:lpstr>
      <vt:lpstr>Question 3 – Examiner Comments</vt:lpstr>
      <vt:lpstr>Question 3 – Key Takeaways</vt:lpstr>
      <vt:lpstr>Question 3 – Performance Data</vt:lpstr>
      <vt:lpstr>9MA0-31 Question 5</vt:lpstr>
      <vt:lpstr>Question 5</vt:lpstr>
      <vt:lpstr>Question 5 - Student Responses</vt:lpstr>
      <vt:lpstr>Question 5 - Student Responses</vt:lpstr>
      <vt:lpstr>Question 5 - Student Responses</vt:lpstr>
      <vt:lpstr>Question 5 and Mark Scheme</vt:lpstr>
      <vt:lpstr>PowerPoint Presentation</vt:lpstr>
      <vt:lpstr>PowerPoint Presentation</vt:lpstr>
      <vt:lpstr>PowerPoint Presentation</vt:lpstr>
      <vt:lpstr>Question 5 - Examiner Comments</vt:lpstr>
      <vt:lpstr>Question 5 - Key Takeaways</vt:lpstr>
      <vt:lpstr>Question 5  - Performance Data</vt:lpstr>
      <vt:lpstr>9MA0-31 Question 6</vt:lpstr>
      <vt:lpstr>Question 6</vt:lpstr>
      <vt:lpstr>Question 6 - Student Responses</vt:lpstr>
      <vt:lpstr>Question 6 - Student Responses</vt:lpstr>
      <vt:lpstr>Question 6 - Student Responses</vt:lpstr>
      <vt:lpstr>Question 6 and Mark Scheme</vt:lpstr>
      <vt:lpstr>PowerPoint Presentation</vt:lpstr>
      <vt:lpstr>PowerPoint Presentation</vt:lpstr>
      <vt:lpstr>PowerPoint Presentation</vt:lpstr>
      <vt:lpstr>Question 6 - Examiner Comments</vt:lpstr>
      <vt:lpstr>Question 6 - Key Takeaways</vt:lpstr>
      <vt:lpstr>Question 6 - Performance Data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Charlett, Marc</dc:creator>
  <cp:lastModifiedBy>Stuart Bullock</cp:lastModifiedBy>
  <cp:revision>518</cp:revision>
  <dcterms:created xsi:type="dcterms:W3CDTF">2021-11-09T10:57:38Z</dcterms:created>
  <dcterms:modified xsi:type="dcterms:W3CDTF">2024-09-23T13:49:09Z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0x010100D545BF2C8BA29D4CA1CF1B28CB215945</vt:lpwstr>
  </property>
  <property fmtid="{D5CDD505-2E9C-101B-9397-08002B2CF9AE}" pid="3" name="Order">
    <vt:r8>2836100</vt:r8>
  </property>
  <property fmtid="{D5CDD505-2E9C-101B-9397-08002B2CF9AE}" pid="4" name="xd_Signature">
    <vt:bool>false</vt:bool>
  </property>
  <property fmtid="{D5CDD505-2E9C-101B-9397-08002B2CF9AE}" pid="5" name="xd_ProgID">
    <vt:lpwstr/>
  </property>
  <property fmtid="{D5CDD505-2E9C-101B-9397-08002B2CF9AE}" pid="6" name="TriggerFlowInfo">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MediaServiceImageTags">
    <vt:lpwstr/>
  </property>
</Properties>
</file>